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458" r:id="rId3"/>
    <p:sldId id="419" r:id="rId4"/>
    <p:sldId id="459" r:id="rId5"/>
    <p:sldId id="263" r:id="rId6"/>
    <p:sldId id="380" r:id="rId7"/>
    <p:sldId id="379" r:id="rId8"/>
    <p:sldId id="460" r:id="rId9"/>
    <p:sldId id="381" r:id="rId10"/>
    <p:sldId id="383" r:id="rId11"/>
    <p:sldId id="377" r:id="rId12"/>
    <p:sldId id="382" r:id="rId13"/>
    <p:sldId id="387" r:id="rId14"/>
    <p:sldId id="386" r:id="rId15"/>
    <p:sldId id="365" r:id="rId16"/>
    <p:sldId id="389" r:id="rId17"/>
    <p:sldId id="390" r:id="rId18"/>
    <p:sldId id="375" r:id="rId19"/>
    <p:sldId id="391" r:id="rId20"/>
    <p:sldId id="462" r:id="rId21"/>
    <p:sldId id="394" r:id="rId22"/>
    <p:sldId id="392" r:id="rId23"/>
    <p:sldId id="395" r:id="rId24"/>
    <p:sldId id="396" r:id="rId25"/>
    <p:sldId id="397" r:id="rId26"/>
    <p:sldId id="398" r:id="rId27"/>
    <p:sldId id="399" r:id="rId28"/>
    <p:sldId id="401" r:id="rId29"/>
    <p:sldId id="464" r:id="rId30"/>
    <p:sldId id="384" r:id="rId31"/>
    <p:sldId id="403" r:id="rId32"/>
    <p:sldId id="404" r:id="rId33"/>
    <p:sldId id="402" r:id="rId34"/>
    <p:sldId id="405" r:id="rId35"/>
    <p:sldId id="406" r:id="rId36"/>
    <p:sldId id="407" r:id="rId37"/>
    <p:sldId id="408" r:id="rId38"/>
    <p:sldId id="409" r:id="rId39"/>
    <p:sldId id="410" r:id="rId40"/>
    <p:sldId id="411" r:id="rId41"/>
    <p:sldId id="412" r:id="rId42"/>
    <p:sldId id="413" r:id="rId43"/>
    <p:sldId id="414" r:id="rId44"/>
    <p:sldId id="415" r:id="rId45"/>
    <p:sldId id="416" r:id="rId46"/>
    <p:sldId id="417" r:id="rId47"/>
    <p:sldId id="418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27" r:id="rId56"/>
    <p:sldId id="428" r:id="rId57"/>
    <p:sldId id="429" r:id="rId58"/>
    <p:sldId id="430" r:id="rId59"/>
    <p:sldId id="431" r:id="rId60"/>
    <p:sldId id="432" r:id="rId61"/>
    <p:sldId id="433" r:id="rId62"/>
    <p:sldId id="434" r:id="rId63"/>
    <p:sldId id="435" r:id="rId64"/>
    <p:sldId id="436" r:id="rId65"/>
    <p:sldId id="437" r:id="rId66"/>
    <p:sldId id="439" r:id="rId67"/>
    <p:sldId id="440" r:id="rId68"/>
    <p:sldId id="442" r:id="rId69"/>
    <p:sldId id="441" r:id="rId70"/>
    <p:sldId id="443" r:id="rId71"/>
    <p:sldId id="444" r:id="rId72"/>
    <p:sldId id="445" r:id="rId73"/>
    <p:sldId id="446" r:id="rId74"/>
    <p:sldId id="447" r:id="rId75"/>
    <p:sldId id="448" r:id="rId76"/>
    <p:sldId id="449" r:id="rId77"/>
    <p:sldId id="450" r:id="rId78"/>
    <p:sldId id="451" r:id="rId79"/>
    <p:sldId id="452" r:id="rId80"/>
    <p:sldId id="453" r:id="rId81"/>
    <p:sldId id="454" r:id="rId82"/>
    <p:sldId id="455" r:id="rId83"/>
    <p:sldId id="461" r:id="rId84"/>
    <p:sldId id="457" r:id="rId85"/>
    <p:sldId id="463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1906C-CCE7-4B3E-8981-F5166DE951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FEB2D-5ABE-4C35-82F5-E3B871F9C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00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9148-CF68-6884-4FB0-66F9D20E7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3FD30-666C-4C56-4CAF-882B1570D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3E640-D775-7892-1F91-A882A030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F1913-3750-30BB-54A0-D3412175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1AA1-8497-F0B8-6AF6-B6159750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23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6F77C-7652-481A-21E4-9B4AB823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8396F-FA20-CBED-4191-8EDBCDDF9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B9C5E-0488-ED1A-1DA0-BEA552DF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C85B9-D6A3-E7BF-E7F0-47B6ED1B0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57B9D-1F42-CF32-5445-F582B169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3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5843B-8883-6187-4111-C2B3F1855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B4E52-51C0-31E3-3792-FE1C23774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191CD-FE21-454D-37EA-8BE73627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305C3-038B-8FB1-CD23-B152425A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A7CC4-1BD2-0FAB-176D-4511942B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7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7ACB-5760-C673-FAE6-01EB92A2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B7E5D-CBBA-23B2-473D-D9B747207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4CAAF-4F5F-E9F4-786F-B26602C5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DE3B-ED9C-B4D7-D395-EE789FE6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9875-D037-921D-B477-BE2E64742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1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567A-38FB-C703-C209-092C841C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FDF72-E637-A749-C265-19949C7C6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FE67F-72AA-853A-74B8-16B00206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FF51F-E60C-0AAB-83E3-22916A775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3D066-35FC-CA3F-3445-CB486B26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0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F628-B33B-F2C4-A395-7635CD8F2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AAA5E-D331-672B-72A5-F28133FC4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48F50-D6FE-EF0E-AD96-241BD8023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6F189-9DA9-10E8-65BE-BB2B5016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DC722-804F-3E04-2BFB-A39D245D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4068D-5241-0F01-5F0D-DA73FD9F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2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DFEFD-96F0-D416-A326-985D6766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3EDF2-178A-275E-0B65-F45A2224A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CB506-6298-8896-10F4-A893E8942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910F7C-D3AD-A9AF-01A9-AAE62F11A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160D3C-D2F2-CA3B-825B-F7E6CF07F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F2E58A-C4A7-C8AD-DC88-49DEF84E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91BA90-C35F-C849-84D0-21FD21B4E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8BCCB-12EA-92C3-CC84-03A83F17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6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D55B-41CC-11DC-6061-BE1088D0F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238D30-9B19-3F72-3D86-711AE4AE9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D0942-DB0F-147E-A605-B8EC4B7ED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CD3A3-7A97-26C5-BA5D-EE2EDCA9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3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A68F5C-2FE1-B6F2-CF80-B36C5521F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2E3D6C-DAB9-A44E-C0E7-F407FAB1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DA9B9-3C3D-E431-7B2B-97EB9C01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13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DD1D-A1D9-B55D-BCC0-DC99996C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3824F-73C8-E8C3-1C6D-89A3A973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EA810-F04A-6E06-7171-041CA6BA4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0D2C4-96F3-75BD-4F1E-4A2FA734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A6455-8B6F-651A-0DA9-A16CF6271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37039-B750-0BC4-20F0-964273CB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38A2-3CD1-C196-740B-1096FBBF6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98D3-9CD8-745E-F851-4A326BB2B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669D1-64FB-4DE2-CF7A-A1DAB3F5B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FEE80-D1F5-5D92-D49E-62FA6CE6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4DF00-663C-2F26-ED44-176E6244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60B73-2F9A-2C2C-B1A6-2846F59F0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2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6A87E3-CE8F-C64F-6407-7650737E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96969-85BB-2B9C-113C-F53AFDC7F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35181-60D3-8754-A0F2-53926DCB6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62D08D-3B98-49F1-990E-361CA6D79FF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5AF15-239C-1EAC-77E1-9144F9A3D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1D31C-7CDC-C44B-B5CE-D8AEE5D49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D631B5-F397-40D6-BFF7-3F27C2AA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6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7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539">
              <a:schemeClr val="bg1">
                <a:lumMod val="65000"/>
              </a:schemeClr>
            </a:gs>
            <a:gs pos="57570">
              <a:schemeClr val="bg1">
                <a:lumMod val="65000"/>
              </a:schemeClr>
            </a:gs>
            <a:gs pos="44128">
              <a:schemeClr val="bg1">
                <a:lumMod val="65000"/>
              </a:schemeClr>
            </a:gs>
            <a:gs pos="0">
              <a:schemeClr val="bg1">
                <a:lumMod val="85000"/>
              </a:schemeClr>
            </a:gs>
            <a:gs pos="74000">
              <a:schemeClr val="bg1">
                <a:lumMod val="65000"/>
              </a:schemeClr>
            </a:gs>
            <a:gs pos="83000">
              <a:schemeClr val="bg1">
                <a:lumMod val="50000"/>
              </a:schemeClr>
            </a:gs>
            <a:gs pos="92010">
              <a:srgbClr val="7A7875"/>
            </a:gs>
            <a:gs pos="11766">
              <a:schemeClr val="bg1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9E1C7-D8D6-3622-7FAF-D5B5E8FF9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073" y="297873"/>
            <a:ext cx="9090154" cy="5687291"/>
          </a:xfrm>
        </p:spPr>
        <p:txBody>
          <a:bodyPr>
            <a:normAutofit/>
          </a:bodyPr>
          <a:lstStyle/>
          <a:p>
            <a:b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dirty="0">
              <a:solidFill>
                <a:srgbClr val="9933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77F7B4-6C6E-3548-FDA4-1D819F10E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9092"/>
            <a:ext cx="11558953" cy="4975868"/>
          </a:xfrm>
        </p:spPr>
        <p:txBody>
          <a:bodyPr>
            <a:noAutofit/>
          </a:bodyPr>
          <a:lstStyle/>
          <a:p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FAIRMONT HEIGHTS HIGH SCHOOL MEMORIAL SERVICE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2024</a:t>
            </a:r>
          </a:p>
        </p:txBody>
      </p:sp>
      <p:pic>
        <p:nvPicPr>
          <p:cNvPr id="4" name="05 - The Way We Were _ Try to Remember">
            <a:hlinkClick r:id="" action="ppaction://media"/>
            <a:extLst>
              <a:ext uri="{FF2B5EF4-FFF2-40B4-BE49-F238E27FC236}">
                <a16:creationId xmlns:a16="http://schemas.microsoft.com/office/drawing/2014/main" id="{80A50993-C744-CF2A-A2F8-628A8E8D14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91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350981"/>
            <a:ext cx="304800" cy="304800"/>
          </a:xfrm>
          <a:prstGeom prst="rect">
            <a:avLst/>
          </a:prstGeom>
        </p:spPr>
      </p:pic>
      <p:pic>
        <p:nvPicPr>
          <p:cNvPr id="5" name="Picture 4" descr="A cross with red and white flowers&#10;&#10;Description automatically generated">
            <a:extLst>
              <a:ext uri="{FF2B5EF4-FFF2-40B4-BE49-F238E27FC236}">
                <a16:creationId xmlns:a16="http://schemas.microsoft.com/office/drawing/2014/main" id="{BE63004E-73AC-92F1-A5FD-84B92EA8D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88" y="2350981"/>
            <a:ext cx="4434788" cy="591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31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7"/>
    </mc:Choice>
    <mc:Fallback xmlns="">
      <p:transition spd="slow" advTm="11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"/>
        <p14:playEvt time="35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2064AE-A106-277D-1A66-D432C5434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C4EC91-4E5E-ACB5-66C9-110426072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F4DA30-D24D-946C-6CD3-6DEEECF91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45AA6D-D639-58B9-3DBC-0F001D383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85BDE7-E2DB-5DD1-BCB8-724B21DAF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9F5D61-0B14-3859-0569-85C87BDA9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DDD0EC7-B517-E3BE-90D0-D970621D3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B53C08-4989-E42E-FCC7-1A2B1A0DD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AD94760-9E16-0FD8-1978-40F12C48D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3DE079B-4A75-5670-2EF4-219A3D101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2E4B41-3EC6-F6CF-6D54-341A9CBB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46" y="630935"/>
            <a:ext cx="5867716" cy="3050025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Antonio L. Abney</a:t>
            </a: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‘63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385CA7-81C2-7131-1FB7-C893D948F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5DC7E1-45DB-94AE-EAEF-FFD4F32EA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3F4045-185C-8D4C-F117-453B2B2D3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57CCF63-AD2C-85FA-5488-9E8DFADB8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ADC6D3-8E44-91C9-0EF7-04EE2640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3A0EC7-6C44-9259-10A3-13C86AD08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43C8996-738C-1BCD-F9B7-39D4EF616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A723C8-98FB-7E1A-6646-0400E384C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4E37263-05A3-2B2D-D6EA-B5F6E6075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C5B52D5-342D-80A0-8465-6A8B786D0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E3A973E-AE5F-277D-6744-DFAB3C8B8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F1FA81D-56F8-C5F5-0203-C7F4C44DE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D837378-B95A-B48E-5D0A-F80209B85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4BEA86C-C3C3-BB86-EF11-1F670081F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FEC8CF1-A59C-5FC0-9DE0-6B591FE63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1332280-5B00-E10B-0762-979B06BFF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B2027D3-1167-B22D-48A7-366DCC809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125B2-BC73-E8AD-92D8-EE0D272EC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C4A136A-16E0-A2F0-1044-F0CF616856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280C35E7-3768-9D50-6861-1BABD61616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young person in a suit and tie&#10;&#10;Description automatically generated">
            <a:extLst>
              <a:ext uri="{FF2B5EF4-FFF2-40B4-BE49-F238E27FC236}">
                <a16:creationId xmlns:a16="http://schemas.microsoft.com/office/drawing/2014/main" id="{9139899E-54FF-0589-291E-F2B37DE3A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83" y="747446"/>
            <a:ext cx="4004071" cy="5058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83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D98E2D-447D-31C8-3D6C-E9BE49014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29EF4-D804-E991-A750-BE3E4242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1404967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Anthony Raymond Robbins, Jr. Class of ‘97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Picture 10" descr="A person in a suit holding a small object&#10;&#10;Description automatically generated">
            <a:extLst>
              <a:ext uri="{FF2B5EF4-FFF2-40B4-BE49-F238E27FC236}">
                <a16:creationId xmlns:a16="http://schemas.microsoft.com/office/drawing/2014/main" id="{0366FABB-3840-5DA8-0F1C-14542612D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87"/>
          <a:stretch/>
        </p:blipFill>
        <p:spPr>
          <a:xfrm>
            <a:off x="9007493" y="1088931"/>
            <a:ext cx="2959425" cy="4106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erson in a tuxedo and bow tie&#10;&#10;Description automatically generated">
            <a:extLst>
              <a:ext uri="{FF2B5EF4-FFF2-40B4-BE49-F238E27FC236}">
                <a16:creationId xmlns:a16="http://schemas.microsoft.com/office/drawing/2014/main" id="{63B15333-D00D-B9DA-B25E-57ABA8C68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r="7475"/>
          <a:stretch/>
        </p:blipFill>
        <p:spPr>
          <a:xfrm>
            <a:off x="456436" y="1012731"/>
            <a:ext cx="2431029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64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C7871-F0FF-E68D-AA6A-ABBC29CE9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30CFE095-EA77-01FF-EF32-F00D0AC7F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9B8B0-C8E4-6BCA-384B-F80F51997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728" y="1871650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Arthur Maurice Green Class of ‘71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C76B82C-BD8B-0446-99EA-AE62A6442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2DCA127-37A0-3ECA-0198-242ADFE0A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6DD45F6-2007-38B7-3413-C485D9D59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4263D62-081A-26A5-3E61-F5465BB826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9DECDAE-53EE-003A-F5CE-7AB97B2B5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B218B10-4EA8-CAFA-9ACA-010870648C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51A59969-46E3-D75D-1DEB-1E371293B8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40F3F45-627E-F35E-2BC3-9FCBC0A88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64E2054-7CF4-2BA8-E659-E962DC2D9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F22817E-5F0B-F2CB-63C7-353A4031D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76E06BB-F30A-E94A-923B-A019EABFE8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1216A19-8F23-D67B-BB9B-86ED6559F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8B363DD-40EE-780C-9E7C-EC3FDF00F4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2558FB9-DEEA-C316-9CB3-5B7116A5D4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A person in a robe and tie&#10;&#10;Description automatically generated">
            <a:extLst>
              <a:ext uri="{FF2B5EF4-FFF2-40B4-BE49-F238E27FC236}">
                <a16:creationId xmlns:a16="http://schemas.microsoft.com/office/drawing/2014/main" id="{B796ADA3-D7F6-1E0F-0FBF-B36B53428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8" y="1287850"/>
            <a:ext cx="2752772" cy="4066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person in a suit with a collar and glasses&#10;&#10;Description automatically generated">
            <a:extLst>
              <a:ext uri="{FF2B5EF4-FFF2-40B4-BE49-F238E27FC236}">
                <a16:creationId xmlns:a16="http://schemas.microsoft.com/office/drawing/2014/main" id="{A557DC7A-C84D-E842-6CB4-2A60B66E8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93" y="1189743"/>
            <a:ext cx="3044952" cy="4581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02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C85D2E-68D8-04F1-7B77-64C6AC966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848897CB-ECF2-0B02-EBE1-B327CF1A3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850F56-9A8B-177D-2111-B0034A75F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1404967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Barbara Calhoun Gales </a:t>
            </a: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‘64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8EF5628-A499-6E5C-05D6-99B79F538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D241F1C-515F-E45B-3FE3-5D334B043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8846AD8-279F-7763-3280-9A32F9594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BEFA6BF-77EB-22D1-4D66-BC93354916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61D84D2-EBBB-8B48-F999-B8234F9D4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310E393-5EC2-26CB-5390-7A94A00C71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A92F700-605B-A931-D7B8-E284EB4BA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CEF226A-373A-91AE-F7AC-3D9D00BB5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8891432-A341-8CF5-635C-9AE4E3DE5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2341FE0-9B69-2D73-9ABC-1AAD0AE2D6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9B4CE9B-F1E6-E529-C403-36D6EBEEC3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734DBF8-CACA-9B0C-AC5F-45323C547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DD6C6AC5-A7F0-6532-7CD7-40DB9E51B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C525476-1572-DD4E-4093-5B8D269C94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 descr="A person with dark hair wearing a white shirt&#10;&#10;Description automatically generated">
            <a:extLst>
              <a:ext uri="{FF2B5EF4-FFF2-40B4-BE49-F238E27FC236}">
                <a16:creationId xmlns:a16="http://schemas.microsoft.com/office/drawing/2014/main" id="{2BA0EA90-8406-3AC6-BC42-A6318E55E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6" y="1280890"/>
            <a:ext cx="3028513" cy="3552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close-up of a person&#10;&#10;Description automatically generated">
            <a:extLst>
              <a:ext uri="{FF2B5EF4-FFF2-40B4-BE49-F238E27FC236}">
                <a16:creationId xmlns:a16="http://schemas.microsoft.com/office/drawing/2014/main" id="{55DC6353-3C47-D1A3-C32C-52FE81E58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"/>
          <a:stretch/>
        </p:blipFill>
        <p:spPr>
          <a:xfrm>
            <a:off x="8802698" y="1280890"/>
            <a:ext cx="3265819" cy="363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102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041849-F65B-815D-5D48-74B7B2CC3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2D2413FB-F9C3-966C-2F75-15E6C8EB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F2623-0393-2CAD-EF86-7FA2CA9F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1404967"/>
            <a:ext cx="3505200" cy="27874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Basil S. Chittams</a:t>
            </a: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‘60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6E3AA55-171D-0C3A-F011-6356E0955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30BBE5E-C133-2CAB-14C5-74BF68138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B72EC07D-67DB-C732-7A62-A60515D1DE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CBF6DB-2FDF-557B-84D4-952ADAF4F0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1E2275A-4B49-749C-F46E-F58AA2861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F0ACDBA-E903-9D6C-3DC5-D1186D2EDA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860F8F5-3F69-588C-A9D2-E8637608C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2FFE003-F682-2337-C3E6-48D1573AE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DC092D1-77F5-3E15-62EF-B90D6A95E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FFB7D41-FB5F-5032-6DD9-3546369C8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9AD6AE4-6508-2F91-43DD-B556E3FFE8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E22B8A2-4D26-35C4-6E1F-B2085AA92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9E1DBF7-FFE0-C9DD-67B8-D8A22DAFBA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FFD1DAC-8371-3794-0E3B-7ECD2C70FD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61B0138E-FE1C-9798-9B67-D1536AF4E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3" y="983412"/>
            <a:ext cx="3019877" cy="420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Content Placeholder 4" descr="A person in a grey polo shirt&#10;&#10;Description automatically generated">
            <a:extLst>
              <a:ext uri="{FF2B5EF4-FFF2-40B4-BE49-F238E27FC236}">
                <a16:creationId xmlns:a16="http://schemas.microsoft.com/office/drawing/2014/main" id="{D562E95C-C814-430F-3075-C877C3003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3357" y="1331891"/>
            <a:ext cx="3338643" cy="3684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58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A0F7CE-2FE7-F9E8-02ED-0F67F8BD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7CFE75F-6390-4A13-A32B-2AA295CCA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71964-EBB3-0602-82D9-69433C6D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343" y="1708226"/>
            <a:ext cx="3506264" cy="34415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Brenda Regina Willams Robinson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DE2EA5B4-1577-858F-7BFE-829A69279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604513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06E3C168-1331-52CE-D265-495F2CEE2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316302" y="1702279"/>
            <a:ext cx="2657785" cy="25873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405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1810F-942B-0BAF-B523-0464B66C0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E3C371-9F82-DCD3-A893-636226703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E88AF3-3750-DB19-0DD9-65AEE9875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317AF4-5BBE-00C9-0A27-2FF47091E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5028477-4535-D47C-1A0E-A05DFC894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095C90B-FD02-5F01-778A-A4CB13357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8CDC0B5-4B9D-A839-AB87-E0181F93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45DE15-BA89-C9E3-5E39-E39A3ADB5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693DD38-AB6F-AB47-8F6C-4B452F0DF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111FECF-3FD0-2980-ED7C-C233D015A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98E021-697B-588C-E9FE-1A43F232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255" y="1564199"/>
            <a:ext cx="5867716" cy="30500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Carl Wellman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‘66</a:t>
            </a: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093187-9DB7-9EDE-0046-C839925D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7C6466-EE75-937C-AA0A-228E22E98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41D402A-7614-035A-32FF-DB568139F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6BFCC25-FB40-E67D-400C-B350826B1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D433D5-3C3C-B5A6-0712-F7682F876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F5F240F-2BC9-9C2E-0DFA-9C6315DB5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4487E68-0041-0640-099C-8539718B7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7FEFC4-DC72-7A76-66C3-D7FFC7142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4EF918-45A1-1BE9-5EC3-615C0B18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409769F-708F-A2A3-870E-2F506DF7F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993263-52DB-CD5A-7758-E0257DFC7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BF67C64-F998-F9A7-012D-5113FBB6A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F8BFB3-3A84-AB20-3EA3-48C8BC1FC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999B5B-B7CD-C982-4525-E22688DBF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726B0F0-313E-E53B-25AA-747B850F5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5F9BB92-C4CE-E2B4-23E4-BA9B3CB43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521149E-A909-DEFC-0D7B-FDF025D0B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7D5A1-32EE-A235-21E8-EDC617ABF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FF9091DB-164F-C9FF-7B09-4AAEF4B60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t="1183" b="4618"/>
          <a:stretch/>
        </p:blipFill>
        <p:spPr>
          <a:xfrm>
            <a:off x="1164735" y="742012"/>
            <a:ext cx="4121423" cy="4947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43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A7FC69-943E-4ABF-C011-4BC208E50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5D6637-0D67-DB27-D1B4-575EF5F9A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2064D-E5E0-4A29-40F7-B96D7627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868" y="1604513"/>
            <a:ext cx="3506264" cy="34415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Catherine </a:t>
            </a:r>
            <a:r>
              <a:rPr lang="en-US" sz="5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Latney</a:t>
            </a:r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Class of ‘65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B9BEE2-7E6C-4C1F-9574-8931F6477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E66011-7FC2-570F-D3D8-39A88AD21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4DFF5B2-D2C4-8F86-C1CE-F190602F9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1997E0B-2FC7-3CEC-8B0C-30C8355A2A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4C2575A-6CDC-A3F2-A39F-65AD2B372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51C5327-E01F-9759-13A8-6B33D61CD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D68FB69-7000-2473-682F-F40900AD53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29FBBC-3817-1D97-4F5D-F66727708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25F1EA0-AA3C-FC33-169E-720D6D670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FBC284E-6BEF-9AE4-F3BD-90AA593DFC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29ED47-8D3D-228A-AB43-1B9A5685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355618A-0DB2-9AF1-0552-8F2D8C7DD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B0F0221-EFE6-E178-9EF5-B8D2024ECE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651FF1D-4C65-8764-6944-1F32F16A09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D35B894E-0523-6585-9DED-5265024A2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604513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6725A6FC-C323-B93F-DEE5-E0E3ACCFE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316302" y="1702279"/>
            <a:ext cx="2657785" cy="25873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332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006F82-50D2-401C-BE85-FFEA1C196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34F32-09B4-47B4-B550-1F1CE3D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281959-4C2A-43BA-8C83-11E748D3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5BD03E-6111-486E-A44E-13DE7D69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AEAC14A-07C6-4D53-B462-9F09A96B7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EE382AD-4EFB-4F1D-87D8-BBAFF1A14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9C3030-DD76-46ED-8C3D-5E6B155D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74AC63-66CE-4E5C-9DAF-71E4E0C0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4276B0-1AE1-4BAA-A117-B59701260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BF2EAD-1CDD-D0DE-6AFE-F544D718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255" y="1564199"/>
            <a:ext cx="5867716" cy="30500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Charles Edward Markham, Jr. 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’67</a:t>
            </a: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CECCE4-3046-4A76-B4C0-767A625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F309B0-04E5-4883-9605-1364452C6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11AE0B5-579B-4455-9159-4E4F0A8CC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011DD2-D339-42A2-B916-5E9494D4A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43332E-2051-4B76-BC37-83CA62919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80359C-87A2-4B25-838D-8F833616F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96F20E2-F42F-4B71-8BC5-478533FE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039184-A11C-46AE-854D-8B2294436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D2F1956-BECA-4651-82AD-00D7D7F59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3F1C39C-42B5-430D-84F0-7018DD01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A7D71D2-799A-4C6D-AD0E-D7BCF15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C9B72C0-DA11-4A2F-BADC-5BD946CFD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close-up of a person&#10;&#10;Description automatically generated">
            <a:extLst>
              <a:ext uri="{FF2B5EF4-FFF2-40B4-BE49-F238E27FC236}">
                <a16:creationId xmlns:a16="http://schemas.microsoft.com/office/drawing/2014/main" id="{98C33885-5B0D-B899-9365-CAE41A864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168"/>
          <a:stretch/>
        </p:blipFill>
        <p:spPr>
          <a:xfrm>
            <a:off x="695408" y="706170"/>
            <a:ext cx="4024499" cy="5431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219C598-7B69-490E-97B6-4E4DC496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F504F69-53C8-4088-9C6A-56FFDA331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EDE870-C63A-4D06-A144-9652B7D89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CB714C2-8F44-4A42-BA66-2516AFA81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44F522-4E10-42B1-840D-5959A963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06BEF-1F9F-A03B-682A-A92B68F4B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EAF2E1-C85F-2B08-887C-AE6E2A071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BAC6DC25-C0EF-9A67-88F8-5135DA6F6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75729-20C6-7488-3475-AE51A945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287" y="1524889"/>
            <a:ext cx="3524474" cy="3590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Clarence Ellsworth Franklin, Jr.  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‘75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451E760-C98C-A9BA-DE08-1D380AF32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CC1126E-2724-0CAB-BEB8-99909C17A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C1AB062-35AB-0CF7-555D-2CE89D75EA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D43E760-78EB-0D8E-0934-13CA7DBD10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49AD830-AA82-CAB9-E8C3-F2D10563C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D06E021-513B-4B7B-1278-276682AC7C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2A47243-C55E-FAA7-8948-614C822CFA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101C50-C432-0638-5654-81C08CC19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840F96B-BC58-D960-5CFC-4E6704008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2642BFA-2CFA-7ED6-8B38-0E31E77F4C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946FF5A-DEE1-B51E-EECB-BA367EFB7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F3BCE85-2827-4634-899B-7A085C291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F5B3C76-BC75-BCF1-5CC0-4F67A4344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39373B7-66BD-5270-69DA-96FC13DF7A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A person wearing glasses and a robe&#10;&#10;Description automatically generated">
            <a:extLst>
              <a:ext uri="{FF2B5EF4-FFF2-40B4-BE49-F238E27FC236}">
                <a16:creationId xmlns:a16="http://schemas.microsoft.com/office/drawing/2014/main" id="{0529D1EB-6D35-09DA-C763-803E8CE86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3433"/>
          <a:stretch/>
        </p:blipFill>
        <p:spPr>
          <a:xfrm>
            <a:off x="179882" y="1165124"/>
            <a:ext cx="3044043" cy="391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person wearing glasses and a brown jacket&#10;&#10;Description automatically generated">
            <a:extLst>
              <a:ext uri="{FF2B5EF4-FFF2-40B4-BE49-F238E27FC236}">
                <a16:creationId xmlns:a16="http://schemas.microsoft.com/office/drawing/2014/main" id="{5C24D7BB-D118-B3D5-1575-41A65BD7C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00" y="1524889"/>
            <a:ext cx="2972717" cy="3408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18 - The Way We Were _ Memories">
            <a:hlinkClick r:id="" action="ppaction://media"/>
            <a:extLst>
              <a:ext uri="{FF2B5EF4-FFF2-40B4-BE49-F238E27FC236}">
                <a16:creationId xmlns:a16="http://schemas.microsoft.com/office/drawing/2014/main" id="{E7015075-CAA3-4C93-DBC4-6656293E54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12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5AECA-ABB3-C01C-1D54-749240699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045AA8-3DEE-BC19-72D9-8893CCFCF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6E189-3A4E-9410-E32E-275B3186F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106" y="1604513"/>
            <a:ext cx="3639655" cy="40856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HONORINGOUR FALLEN HORNETS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3DDF38-40E6-5E96-B60F-5CFC0B197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61472C-FA20-64B9-DE63-B146C6E5D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920C7D3-53A9-B862-9B4F-150E6AA08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EB67E5F-5447-0C91-488A-DD90C99794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C4D88C0-7187-6C0A-0E21-258A175B8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6C0C374-19FE-F161-BE0A-0F62C1334E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91C18D7-28AA-676C-2F68-46A689C889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01FD56-68DB-B7AE-8C25-717CBEBBF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DEAD085-A981-0686-103A-D58D8D769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0F7DCE4-3F13-321D-F965-D3DA8D1C73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6F845B3-9558-5514-F90D-33F7D07353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E6919B-CB2C-6416-9A57-DD165C680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BA4BD8-FEED-2CBB-C373-8D1CE95793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B6AF20E-7F8C-6B47-9CB9-5A148F045C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A03FBC0F-0428-5477-6F23-DC2B7DF38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604513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EAFF75DE-C7CA-33FD-B82E-76330EA63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223436" y="1604513"/>
            <a:ext cx="2823195" cy="2748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981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F45DA2-2BDC-B897-9E12-57B997BBB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CA482D84-527A-C6A8-8E3F-636EF4497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16934-2C6E-EC52-FB74-14BC1BB2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287" y="1524889"/>
            <a:ext cx="3524474" cy="3590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Clarence H. Wells, Jr.  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‘70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A86628F-8499-D394-7994-12BBB67CD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6146491-7273-F2E6-E2A9-64E4DBE10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CB541BD-7F0F-20B8-A8D5-7B0EFEDBC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AA922A8-099B-AFC5-E2BA-DD2474CAB1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D3365C1-57B7-B787-6B66-C41555115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CDB380E-795C-A3DB-41A0-D4F5DDE63F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96864FC-D278-D3C6-63BC-7B8F81E33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5705E4-2C6B-B3A7-AB25-97227F08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0C87BCF-962E-CAAD-676B-57A2D444D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E08ABFB-FAF9-BEFF-983D-2D962ECCE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B14ABCB-BE9C-8511-F6E3-62A306D22C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CA37BEF-D8A8-4968-64BD-6E2261972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97A5F41-BBD1-D602-C795-FCA65109B9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6947DCE-E35E-CB13-883A-7E522CD524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C7C852-536F-1920-E164-7E8A28BE6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86464"/>
            <a:ext cx="3335547" cy="8185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73C7E-FA2A-FEF2-3AD7-73C351F004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942" t="19337" r="15503" b="12077"/>
          <a:stretch/>
        </p:blipFill>
        <p:spPr>
          <a:xfrm rot="16200000">
            <a:off x="8806918" y="1653806"/>
            <a:ext cx="3266377" cy="3332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A44080-72B4-B3BA-BCC6-766713390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45F1E4-597B-4607-7317-EB3511681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B8B16-4B73-A51E-A95E-D738F786B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868" y="1604513"/>
            <a:ext cx="3506264" cy="34415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Cleo Thomas Class of ‘75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B294CA-C48C-CE49-EF1A-08E837FE1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32B427-D1A3-F302-1513-0184009D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4DB3AA6-73C0-D625-99D5-CD7207BC94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984AD12-157F-36F6-144E-096A89CD4D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E1F88E-6FBD-7D24-BF03-409981BF2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F7ECFE9-62C1-0682-B481-333B911DF1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37DE3BB-4D7D-9AC5-CE30-6DE4AD5C14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478843-3B78-9577-C8C8-9AC5606D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AD13E61-9B6A-F1D2-A373-6073DE26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3D9A4B0-86D2-515C-88F0-9E63BF1AE7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444EF1C-F7C5-E357-E5F3-92307E61B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863A968-F1C8-602F-905B-0BD1FF4B9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10CF282-3662-D727-F4D7-1EFEAA34B3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E1B76B4-FCCD-245C-6B47-597ACD924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2166B04D-EDAB-5A39-103F-C6A12C3BB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604513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F4B96C02-F16E-F6BE-8140-40B01405E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316302" y="1702279"/>
            <a:ext cx="2657785" cy="25873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1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1B475-253F-01D0-8BB2-DC79084E7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B4C8C49E-9E72-2DED-0086-A8CF0AC80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63092-B823-A162-9657-733262854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661" y="1694007"/>
            <a:ext cx="3682677" cy="35822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Clyde Edward Boykins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‘60</a:t>
            </a: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4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67A2FC6-52B5-C74A-8E9B-A7CB41580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CAFCAE7-966B-5D36-54B9-F5D1A6752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DA7A14B-A8BE-8672-41F5-523C80B6D8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4FB5E8C-4A01-2B8D-8287-25A399B5A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A8F69CE-9F50-A9E0-828C-126122043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057F52F-4100-3A79-2511-2CE2A691A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755B8EE-0C83-4885-1DD2-441DE0DE2E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74226D9-DAF1-9E72-D6A3-C67C57A11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EBED76D-BCA2-2040-07E2-E6A9A72D5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AF36163-A646-5057-4ECB-69CB6D8165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8807192-D5AA-25E9-453B-93B854EF87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67F4FF3-08E6-B5C3-684B-2412A619B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906CF0D-86D9-4B4B-497D-D6C5249405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3D64AFA-40FA-912F-FA39-53AF4DE54E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A4E4A9-1D23-465B-1B91-D5FF4EB1B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2295" r="8713" b="2029"/>
          <a:stretch/>
        </p:blipFill>
        <p:spPr bwMode="auto">
          <a:xfrm>
            <a:off x="148336" y="1351193"/>
            <a:ext cx="2983615" cy="4098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F86CF92F-08B3-1B8B-4E25-B016907E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28" y="1520940"/>
            <a:ext cx="3242872" cy="3928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34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CB2BDF-9B63-E8E2-2DD3-21801334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10CAA-9CBE-9923-B66C-1C582467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110" y="1440982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Desiree Rustin DeLoach </a:t>
            </a:r>
            <a:br>
              <a:rPr lang="en-US" sz="35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5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‘73</a:t>
            </a:r>
            <a:br>
              <a:rPr lang="en-US" sz="35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35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close-up of a person&#10;&#10;Description automatically generated">
            <a:extLst>
              <a:ext uri="{FF2B5EF4-FFF2-40B4-BE49-F238E27FC236}">
                <a16:creationId xmlns:a16="http://schemas.microsoft.com/office/drawing/2014/main" id="{D18007AD-F458-7790-3D42-94278881E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r="12409"/>
          <a:stretch/>
        </p:blipFill>
        <p:spPr>
          <a:xfrm>
            <a:off x="107668" y="914400"/>
            <a:ext cx="3230619" cy="5666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person wearing a hat with a gold flower&#10;&#10;Description automatically generated">
            <a:extLst>
              <a:ext uri="{FF2B5EF4-FFF2-40B4-BE49-F238E27FC236}">
                <a16:creationId xmlns:a16="http://schemas.microsoft.com/office/drawing/2014/main" id="{6CAAFCF0-2FBA-AF2C-2E35-716DB615F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t="8805" r="8816" b="2961"/>
          <a:stretch/>
        </p:blipFill>
        <p:spPr>
          <a:xfrm>
            <a:off x="8896057" y="1028753"/>
            <a:ext cx="3188275" cy="5012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77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D2165D-4DB1-E3B7-2536-68825B515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C9044227-071D-4831-94D0-C92D4840B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7BF47-DD2C-A126-3246-7887C583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289" y="1780309"/>
            <a:ext cx="3460483" cy="35791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Diane Wilson-Bragg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‘57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A close-up of a person&#10;&#10;Description automatically generated">
            <a:extLst>
              <a:ext uri="{FF2B5EF4-FFF2-40B4-BE49-F238E27FC236}">
                <a16:creationId xmlns:a16="http://schemas.microsoft.com/office/drawing/2014/main" id="{A7480993-14B8-5D09-E35F-A15DE430F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4" r="2" b="28246"/>
          <a:stretch/>
        </p:blipFill>
        <p:spPr>
          <a:xfrm>
            <a:off x="1" y="1704108"/>
            <a:ext cx="3787052" cy="313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C27F758D-B23C-459E-AD21-6621782C7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8DD5D69-A882-48D7-ACFB-68E2DC6B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erson in purple and yellow robe&#10;&#10;Description automatically generated">
            <a:extLst>
              <a:ext uri="{FF2B5EF4-FFF2-40B4-BE49-F238E27FC236}">
                <a16:creationId xmlns:a16="http://schemas.microsoft.com/office/drawing/2014/main" id="{64325861-8A92-B2D1-4248-ECA850BE9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t="344" r="9585" b="29192"/>
          <a:stretch/>
        </p:blipFill>
        <p:spPr>
          <a:xfrm>
            <a:off x="8660596" y="1039091"/>
            <a:ext cx="3448277" cy="454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7B65906-47BE-4CEA-9E50-301890FFE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C1A977-5AC1-49DC-B315-CAB53CF6F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AEEAD2A-AA94-4108-8639-95E861AED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1CB14B-E7F4-FB8C-C5DE-E14C7D3E9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8356DE84-2B28-2502-BCBA-B11BE3833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57357-C47B-322C-16D0-C46DCB4C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931" y="1797338"/>
            <a:ext cx="3505200" cy="31146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Dionne Tibbs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‘88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26DAA98-AFFA-758F-2875-465F60116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C95B3F5-2356-571B-75FB-95BE7A4C9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480ED9D-B8C9-AF60-DB86-88090974B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BEAEC30-04DD-7A04-DE7E-C9EFCCD1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D5D165A-3374-3668-98D1-AB02611CF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D02D444-602C-F83A-CE59-AA730E812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601F27C-58CB-0A48-49EE-51B3D3619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3" y="1445336"/>
            <a:ext cx="3068089" cy="4056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erson in a suit&#10;&#10;Description automatically generated">
            <a:extLst>
              <a:ext uri="{FF2B5EF4-FFF2-40B4-BE49-F238E27FC236}">
                <a16:creationId xmlns:a16="http://schemas.microsoft.com/office/drawing/2014/main" id="{357DB4E7-8E97-9809-6CE9-D4EEBF836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51" y="1328910"/>
            <a:ext cx="3290277" cy="4289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640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A88DA-2FEB-0537-18CB-27B82C365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C5DEE346-4F37-9665-23CB-08883C0F6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3D38A-2B95-5C3D-82B4-413CF9C4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931" y="1797338"/>
            <a:ext cx="3505200" cy="31146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Donald Eric Gallion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‘97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839E29C-205B-080F-BCF4-BF36E3F3E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A8DDB34-8D1C-A49E-1F88-BB50FF535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9EEED34-8F3A-41CA-C37F-CD16A4B17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0E4F9AD-C7B2-2119-9CE6-3AEEF6B5D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FA25847-84A7-6708-F226-FF4FE1F76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FD7F3F3-5DB4-501F-FE16-F06193714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in a tuxedo and bow tie&#10;&#10;Description automatically generated">
            <a:extLst>
              <a:ext uri="{FF2B5EF4-FFF2-40B4-BE49-F238E27FC236}">
                <a16:creationId xmlns:a16="http://schemas.microsoft.com/office/drawing/2014/main" id="{7E82F399-B808-467E-B555-96C9BEDD4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/>
          <a:stretch/>
        </p:blipFill>
        <p:spPr>
          <a:xfrm>
            <a:off x="77984" y="1547445"/>
            <a:ext cx="3166719" cy="3632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person in a tie&#10;&#10;Description automatically generated">
            <a:extLst>
              <a:ext uri="{FF2B5EF4-FFF2-40B4-BE49-F238E27FC236}">
                <a16:creationId xmlns:a16="http://schemas.microsoft.com/office/drawing/2014/main" id="{13AF888C-CC92-EC47-3B7F-99D5F16D5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85" y="1460737"/>
            <a:ext cx="3181031" cy="393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59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43E25E-F57B-2489-8520-F5DDAA2E2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9DFE39-7C21-A863-A116-7046CC7D9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EAB06-F34A-F187-3A1E-5A263B01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572" y="939756"/>
            <a:ext cx="3506264" cy="36813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Donald Lee Stewart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‘65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708A6C-1BFB-C87C-1D05-7FA9C2FE1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4563066-23BA-6A61-FF8A-7E84CCE90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24E4976-D044-989D-54FA-1BEC2F153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9E66EE3-9860-5806-0349-4CFF37EC97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2283A17-8FB2-EC10-2C56-BC26920FE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ADADBB-B8DE-35BD-E7E6-B1F2DA884A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DDF230-8BB2-2683-5EFB-805EED651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5FD80E-55F1-6565-868D-056E5160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BF5A743-15A8-C526-4CEA-D96D7B5B0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7CE7C5C-9FE8-2D9C-2A8B-8180A81659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0AA816E-2D1C-5B55-4B55-A9EE1D09CF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5B7E9A4-8C10-DD22-22C9-2E361B628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9FFCD1E-CEE9-8060-2176-18A4EAD8B9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7FD3E86-51C8-A1EB-0720-AF654B5455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8818F6BD-AC8F-ABD4-91A3-C5F06C2E4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604513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64BA07FB-A53E-7983-3B4E-FE96AE20C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316302" y="1702279"/>
            <a:ext cx="2657785" cy="25873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262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9211EA-4601-879C-7943-650B2A16D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087D3E48-4704-9BB9-3F47-FFAC3E49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2768-F12F-4352-85D9-D9C002B2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790" y="1800490"/>
            <a:ext cx="3585586" cy="35542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8EAD269-A47C-07A7-A108-A1B881AAA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7118B5-303E-939B-CF58-2E49B1484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659CD5F-C42E-8641-124B-2DAADE978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471F433-F853-DE49-FEE3-89D603006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F0AA431-718B-1F61-7EA1-F87069CD7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8D9B1FB-0F9A-4341-865F-F3A619427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05439183-5D39-0DE9-733D-A0CB63E34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81" y="1565564"/>
            <a:ext cx="3447472" cy="3893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C9441-5FCA-F1B2-8B2C-46807AA21F10}"/>
              </a:ext>
            </a:extLst>
          </p:cNvPr>
          <p:cNvSpPr txBox="1"/>
          <p:nvPr/>
        </p:nvSpPr>
        <p:spPr>
          <a:xfrm>
            <a:off x="4165625" y="2000016"/>
            <a:ext cx="4239491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Duane Anthony Smallwood</a:t>
            </a:r>
          </a:p>
          <a:p>
            <a:pPr algn="ctr"/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Class of 2014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224B8D-8318-F82D-DB62-2D2070391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12" y="1565564"/>
            <a:ext cx="2956214" cy="3941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74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5C4D24-D325-71A2-230E-1FF8D7254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148B02FF-055E-E302-7749-DA9796AA9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8F4B2-1FDB-24AE-45B2-8FF13222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790" y="1800490"/>
            <a:ext cx="3585586" cy="35542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Earl McPherson, Jr.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‘81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9137B6-056B-2C03-0B0F-A7D75F848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C25AF08-65E7-2E88-2069-0ACAFE3D7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487EF8F-3216-0A48-CC05-4C6569FD8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FABF2F3-DC7B-7905-C1B3-2ADE112A1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44049C4-5945-5AD9-BA86-BCC41FF3E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91D2C74-E47F-E523-E75F-BC4743E94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 in a blue suit&#10;&#10;Description automatically generated">
            <a:extLst>
              <a:ext uri="{FF2B5EF4-FFF2-40B4-BE49-F238E27FC236}">
                <a16:creationId xmlns:a16="http://schemas.microsoft.com/office/drawing/2014/main" id="{45E2B109-6BCA-8FE5-C2C0-9F699E9BF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1" y="1218400"/>
            <a:ext cx="2925076" cy="3854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3EC741D7-B167-C8AB-759C-33749E5CD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576" y="1309832"/>
            <a:ext cx="3133666" cy="3763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89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74D714-E32F-E743-6F5B-945A9018A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CFA0A0-E1C8-BFEE-BDE8-3FAC3DD12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5" y="242455"/>
            <a:ext cx="10741134" cy="63745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Dedicated to our 1</a:t>
            </a:r>
            <a:r>
              <a:rPr lang="en-US" sz="4900" kern="1200" baseline="30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Principal</a:t>
            </a:r>
            <a:b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900" b="1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G. JAMES GHOLSON</a:t>
            </a:r>
            <a:br>
              <a:rPr lang="en-US" sz="4900" b="1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900" b="1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</a:t>
            </a:r>
            <a:b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Our 1</a:t>
            </a:r>
            <a:r>
              <a:rPr lang="en-US" sz="4900" kern="1200" baseline="30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Memorial Service Program Creator</a:t>
            </a:r>
            <a:b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900" b="1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ALLEN GRIMES</a:t>
            </a:r>
            <a:b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49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852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0"/>
    </mc:Choice>
    <mc:Fallback xmlns="">
      <p:transition spd="slow" advTm="1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F3D0EA-E094-D97F-75BC-D8F7D713F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925A44-E8F4-2F67-02BB-B72EEDA69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728EF-6191-3738-A3F3-1331B426D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D2F090-DA04-5CCC-F2E7-815B9F2A0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F01B9F8-B095-7E20-518A-27BAFC62B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D528DC-C320-581C-2360-87B73C32AA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C8AB08F-9335-8C16-A725-672EA1E2E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028E55-EC88-4420-A2CD-B02791664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C53F89F-C47E-EC8F-365E-9DE7E17A8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15F0770-C51A-F093-4F76-5CE005641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583472-02AA-4ADC-2F5D-EEA19888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505" y="1252242"/>
            <a:ext cx="5867716" cy="30500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Edward N. Franklin “Hoppy”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‘58</a:t>
            </a: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4D6800-1CE6-FFEF-3090-892A430C9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6A2EF4-AA90-1C55-A1F1-C75DD0B9E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60D6C4F-4161-479C-191E-215603ED1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597D9E-780B-ECEB-088A-42AB78CD9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B096574-F85E-B92F-3537-46A7CE824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147AB4E-A0E9-23B6-76AF-E19D6AD3C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2F8EA31-1745-C869-413E-EE43B2DAB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546E32-4C47-DCBC-83EB-C8ACA5953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CF985B5-48B5-FE11-3C30-8AED8480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FEDCC3D-59D9-CC05-335A-0260EBE0E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D134D6A-71F1-F845-3E56-B80E9E3C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9FDFAF6-AA22-5426-CB34-A25FFFA18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51BD62-08C5-5939-609A-949C3FED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DA974F-6AF9-C896-A5C0-C803F8EFE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A2DFEDC-1CC7-891C-12D7-759020CA1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ACADD-C62A-B35D-E427-D7884947E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BEA7BC-7160-CDB8-4BF8-F918B68CE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E6383-04CC-EF9F-639A-FE2915A78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0DD03AAE-7B5C-80BC-4FF3-F3E2A546F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/>
          <a:stretch/>
        </p:blipFill>
        <p:spPr>
          <a:xfrm>
            <a:off x="1205990" y="134314"/>
            <a:ext cx="4001393" cy="638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66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7384F2-8617-00B6-17F5-D77EC329C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6BE8D-1BFA-1C84-3332-C3B60E81B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ED0BFE-0336-C17B-5DBA-1E03475A0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9A3BCE-D711-CC66-9385-BFB499CFF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6D696FE-0674-0658-F225-6217D66FF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0ADF18E-C452-397F-40F4-CE0AC3634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6262E65-86CB-E97B-0EE2-A5B818CD5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826737-0133-BF8F-56A7-16C49CF83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E324B22-20C7-3361-D859-1D87DA19D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8DDA0B-39C7-ED5C-62BA-9D8B0DEB2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752410-11C2-5B24-F0FD-C75323701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505" y="1252242"/>
            <a:ext cx="5867716" cy="30500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Ella Lorraine Boykins Martin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‘65</a:t>
            </a: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20732B-70E4-BF8E-572E-E65A8246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B53482-F6C0-3FE9-7BA8-3CC815F6F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C068E5D-F04A-AF33-2229-3EAC917EA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B811BB-A904-052F-F6EE-0FCE0EB7C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B97334C-B9D8-9BDF-1BC5-6BED9408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2289E07-5680-D489-300D-9F13557F1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4BC1756-51DE-5BAE-A86B-650D9E315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FB96F1-FF1E-43C2-AF89-F8A98DE2A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5CBCC65-1D95-207E-CF94-A6E6BE4E2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85D68D5-CDE0-6062-B1F5-6AB488F89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27DEA2-7786-B84A-9A8E-257F9EBC2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5D49B1-06FD-8E42-C228-8ACE6F77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46AFB1-173D-0AEF-6306-63324C510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9836481-2BCA-E652-3EE3-4E06CD602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F21C1B-757E-9801-DD02-DE3C5A4EB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27BE55D-7267-D255-3A0F-CF2033FA2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AD2590F-F38E-B6F3-6DB2-231C49747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5599E-6270-40C2-BE26-053AE530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 descr="Medium shot of a person&#10;&#10;Description automatically generated">
            <a:extLst>
              <a:ext uri="{FF2B5EF4-FFF2-40B4-BE49-F238E27FC236}">
                <a16:creationId xmlns:a16="http://schemas.microsoft.com/office/drawing/2014/main" id="{E67FD9AC-FF40-9D4C-DB2C-074042D4D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96" y="446747"/>
            <a:ext cx="4912810" cy="5768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17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C2F019-6087-2A1C-EC01-1BE10735A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02C14A6-04E8-282C-B779-6A288119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1F8A8-18A4-72C1-80D9-310DB1CE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918" y="1227015"/>
            <a:ext cx="3585586" cy="35542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Eric Mason Class of ‘91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44E9443-561E-E91C-DB78-4388D7876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3AD21A0-5CE5-01ED-1EC0-DE4306C3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EB73A82-F812-420B-9936-4FC1CD93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5635ED7-0E50-5029-9FB4-4E0FB2FCA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0D7D815-6FE9-9D75-B991-2D6EBFDFB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DAD146-E40F-0B2E-4BBA-9BE18A902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in a tuxedo smiling&#10;&#10;Description automatically generated">
            <a:extLst>
              <a:ext uri="{FF2B5EF4-FFF2-40B4-BE49-F238E27FC236}">
                <a16:creationId xmlns:a16="http://schemas.microsoft.com/office/drawing/2014/main" id="{DA5941EE-7104-3A6F-5FA8-CCCDE9A85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27015"/>
            <a:ext cx="3284104" cy="4245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person in a black shirt&#10;&#10;Description automatically generated">
            <a:extLst>
              <a:ext uri="{FF2B5EF4-FFF2-40B4-BE49-F238E27FC236}">
                <a16:creationId xmlns:a16="http://schemas.microsoft.com/office/drawing/2014/main" id="{9040BFD0-27A1-5262-134B-460036CC5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70" y="1085805"/>
            <a:ext cx="3002004" cy="414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25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69A037-D230-6DBA-5C14-0AFA16976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A46E5E-E84E-9F81-F098-BE606AF9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D45EA1-28E8-5E3A-6B61-E8CB0EDFB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86E322-7A29-0706-7770-9F35F5A7C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66AD76-0CF1-0683-7A27-310498A11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267D639-0F70-A57B-6206-DA89B91C7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5B47972-49AD-5056-CA3C-6815D49C1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410F81-25EE-5702-B287-AFAAB145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EEB071-59E4-D42C-ADEE-FBF5969FA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054129A-8900-A6B1-ACEC-FD5214AF8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DB6B08-E1D2-E5BC-FFBE-DC633D830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138" y="1533122"/>
            <a:ext cx="5867716" cy="30500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rancine Harper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‘66</a:t>
            </a: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3257C6-C949-95F7-A0A7-185891C14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5C3F9F-2AD5-B50C-5B55-7AA7541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FC3BBAC-5DF4-5468-59D1-4D492B32B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184CAC-9694-4D1D-5139-F21197100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4D8BC83-44A7-83BD-463D-2E637EBAD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519CE9-0186-3EF8-971E-C4C1DA963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5C45845-C2EE-E035-8D8F-EF2C90297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E8D7AD-352C-BE03-DEE4-A618A376B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2C66CE-159D-B3AC-F248-13A06F438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0B7FB88-DE5F-7C82-990F-6B92B093A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907F8E7-B494-FDD5-8FE0-3D76F58F9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F0DCCE-24A1-598D-CCC2-4DA8C3199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869611B-EF91-F8C0-A5A4-C9F5020F9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51AEB5F-28DE-0DE2-FC27-92DEA5E51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BC13B4B-B968-B8CE-D939-11667E9D6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10AA7EF-7A63-2CD4-06B9-FAAB8CAE64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C2181D-B4BC-8C3A-8520-373330789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B4EEF-FA23-63B2-4AB6-ED85B6C4F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CE3B669-C0EB-D058-98F4-FD38011B9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" t="2735" r="363" b="1071"/>
          <a:stretch/>
        </p:blipFill>
        <p:spPr>
          <a:xfrm>
            <a:off x="967747" y="500579"/>
            <a:ext cx="4441975" cy="5241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3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77714-7D2A-26AC-A840-040AD8D01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C0687A11-F00B-802A-206B-F97DDBDC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DD482-012A-A201-C84F-2FFD3E796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454" y="1448975"/>
            <a:ext cx="3585586" cy="35542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Francis Robinson Class of ‘65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E010AD9-4110-69A2-4B27-34E5B8FC0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7E79F53-6996-A980-08BB-EED03FBBA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810F2BA-FDC9-37B8-BA0D-E2391D1B8B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D086AB0-88BE-F8EB-5065-C061D5F93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3C6DF9A-C5F2-BB0F-23C5-D7A4823D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D2C2702-5F01-3B63-4145-B8AAE9160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AEF483AB-E619-F036-3C77-CF91B345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" y="1238765"/>
            <a:ext cx="3134458" cy="3637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93FDD1C0-0526-BE8C-2E24-027162445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880" y="1283703"/>
            <a:ext cx="3141800" cy="4064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42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9D5862-3178-508A-5777-780C51C83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FC953F-E9F7-2384-12DE-1300BAA77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DCD888-2BD0-161B-00E2-E020D9697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BBD804-A4D5-3BA6-AFB5-8E7AB0C3B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B1EAEA4-B484-AA19-7F86-B80EC1560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875216-C2F0-60B9-8077-EC18548D1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B7612D6-16C8-3EFD-01A3-922DBD713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CBDB08B-D4C2-C773-70F2-EB572D8D8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82ACF26-BC29-FB7F-12BF-BB22736DF6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41DC0E-3EC4-9629-09AA-599ECD8E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3630BBC-2C74-970C-F273-1B20EDE5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138" y="1533122"/>
            <a:ext cx="5867716" cy="30500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Gale Victoria 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America Harrison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‘66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8B5D81-6098-E7E2-9C9A-79C2B8D1D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06B8F2-738E-9730-4D88-C285BFEB3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1A973FE-B436-2211-917B-E3D1B3E32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5620CE0-01AA-F74C-906C-2688E7071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C43DC8A-27C7-2F62-B704-09980C959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5E90A1C-88E9-3BA0-E99B-E187BC224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E3B74B2-51CD-2625-640A-07CA51F6A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67819F-1C8D-FA2B-6BFF-AC3D566FB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80A7D06-CF8C-95CD-6EAE-93C4D12AE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2D216C-C7BC-CB53-B2A7-CD4F7D3E1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E6E2D78-8DE1-BD7C-3BD2-BADD1436C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AAA3608-93A2-4BC6-E0F3-9253F171B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EFFD43-FAF2-BB62-BDF4-77D81C0D4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0432D6-5835-F392-65D3-6941692DA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A1113A8-FD1D-84F6-064D-F3F1D4A66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8CFAF3-5B18-42AB-41E7-72CFCC382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B918FDA-FEC7-8604-A047-6B2FE3027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1ABE5-3FD5-1E8C-E655-401644DB6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-up of a person&#10;&#10;Description automatically generated">
            <a:extLst>
              <a:ext uri="{FF2B5EF4-FFF2-40B4-BE49-F238E27FC236}">
                <a16:creationId xmlns:a16="http://schemas.microsoft.com/office/drawing/2014/main" id="{6D445270-876E-629A-948A-68BBAF43B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17" y="857384"/>
            <a:ext cx="4229513" cy="505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98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8C40E-E6BB-5DFC-B6C8-BB7BFAA39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C49F2C5F-09F7-D8AA-57E4-80405FE29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4A13C-BC98-4F9B-D03C-91D6B50C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454" y="1448975"/>
            <a:ext cx="3585586" cy="35542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George E. Cook 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‘62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AB0FDD6-DE5B-F07B-7EAB-11D2C312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892D058-4E3B-B8FF-CFC6-1BA553BDF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36A8FC8-3CAC-C4BC-A96E-89F0D1DE7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7A3045F-899B-A6FC-2DBF-14D78F43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4573B96-69B4-F40C-BEA3-3CC848FDA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9AFFC71-45A2-4F7A-05E4-D5722413E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2F3692F0-3DBE-C6C2-E535-0C0043E97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" y="1305169"/>
            <a:ext cx="3240299" cy="361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person with glasses and a white beard&#10;&#10;Description automatically generated">
            <a:extLst>
              <a:ext uri="{FF2B5EF4-FFF2-40B4-BE49-F238E27FC236}">
                <a16:creationId xmlns:a16="http://schemas.microsoft.com/office/drawing/2014/main" id="{AAAA7F96-C2E0-AD66-1F78-2765E1AC9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46" y="1448975"/>
            <a:ext cx="3199422" cy="3816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2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8A7710-832B-62B5-29EE-AEE0577DC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AED564-3A6F-8C9F-0BC6-7B3BCE794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0EF837-6E98-0A7D-50EE-997D8C721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B0FDFD-FE05-5385-2CFD-1877378C7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AA44EF-F35D-22F1-EAB4-03701EFB5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A12F450-0F46-CCEE-88D2-65EC27D14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BAA009-4150-C8C4-D263-A11A628D0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0086112-CE37-9363-F56A-3D6CED9BB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8A6CD13-DD52-A470-338A-667783596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75AF16-D1BB-8A4C-5A4C-DA5F233D4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A5A421-EB48-D03B-551D-1E149DEC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089" y="1685127"/>
            <a:ext cx="5867716" cy="30500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Helen Veronica Cole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‘56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E04968-2818-F72E-F4EA-A6EE20165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9D72E6-57F4-E97A-ABAA-DC6CFDF97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581DA1-10FA-03C2-4805-55865785F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618CC69-110F-095A-DF22-78D212F36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36AE179-377C-AE7C-FB43-8D09C986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D44803F-C5B5-43AA-95AC-AB5E7CFC5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8E46A45-56DB-97B2-E2C5-3A020A4D5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9780E3-7E69-6611-3895-B9DD608F8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52081C-9FB9-4F2D-0113-039CA66A6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1BDD703-550B-244A-5A43-D1CADBC08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A47C082-61AB-2277-5443-F5AB7C1E8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9E8D1EF-7210-2D93-7C96-A18302184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A56059-54CD-74ED-3331-ACF73B03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15FEF82-1463-843F-E197-C6935943C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0E6291D-5851-F2DD-7487-57FE55329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2752CB-D955-C0F6-E442-A5C50E4D6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D9BC948-807D-8B77-FBD1-7CE2A18D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1ADA-6DBC-7034-0D1E-B2CF2332D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 descr="A person wearing glasses and a black and white sweater&#10;&#10;Description automatically generated">
            <a:extLst>
              <a:ext uri="{FF2B5EF4-FFF2-40B4-BE49-F238E27FC236}">
                <a16:creationId xmlns:a16="http://schemas.microsoft.com/office/drawing/2014/main" id="{27EB2475-B809-A575-BCDD-FF928486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 r="6077"/>
          <a:stretch/>
        </p:blipFill>
        <p:spPr>
          <a:xfrm>
            <a:off x="1138221" y="204744"/>
            <a:ext cx="3739852" cy="6311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94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6E8534-C5DD-7AC0-67C7-A541D3E20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B4D4A09-EF0B-C93F-649C-23EBB9E2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44018D-AAD4-73C3-7BD9-EF52E27B9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D65B07-F081-1228-B84E-E5EFE1884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AEE2D08-366F-B306-E2E1-D3A5E60F30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34D15BE-0199-60BC-6C41-63DF1C66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58B7E52-1057-F07A-F0BB-44BB3AC5A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00A9C57-2FEA-07B3-268F-C7E3F1902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380B2F4-5EF5-AB30-AB32-55E574C7B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378A3CF-A5CE-A18D-C7FE-662CADD07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AF3F11-366C-0303-DF56-9F5962DC8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34" y="1982909"/>
            <a:ext cx="5867716" cy="30500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Herbert Leroy Johnson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53DF44-0347-A9C6-FA0B-C4CD23780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D97201-F05A-B82F-1457-CAF06C38E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97A3450-8F8B-3AED-263C-08D4C06EF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0BBEBF2-C887-5620-43B5-BE301987C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ED55353-2984-18E5-7140-6B024F1FC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24757DF-F7E0-301A-6EBA-4D0B4D8FB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88AC493-03CB-B7F4-7933-B345A918B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0E463F-19A5-A43A-92DF-ED4A7455B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F20346-0921-A81F-B0DC-6EA4B3985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5D4EF0-76F1-C681-3A9A-6F26512C5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19133D9-99A0-445D-3BE5-27D3E9B56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5A30B0E-B4F6-0DE3-C525-2460F6004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8417DE-64E4-EDF9-C35B-8C0E02B76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9070363-5AFA-A0EB-DA8F-CF959D47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BA31332-EDF1-FE43-AD75-E311C858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6BCE18A-F4A1-8BD5-2D85-DF0477DA3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D407E99-6A71-1949-4652-2EE7F373E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47788-1CF3-03F8-DBE2-14C5BB5BF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wearing glasses and a black and white sweater&#10;&#10;Description automatically generated">
            <a:extLst>
              <a:ext uri="{FF2B5EF4-FFF2-40B4-BE49-F238E27FC236}">
                <a16:creationId xmlns:a16="http://schemas.microsoft.com/office/drawing/2014/main" id="{0C8C7E93-DEE5-99D7-330E-71BF8FE1C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72" y="0"/>
            <a:ext cx="2855" cy="6858000"/>
          </a:xfrm>
          <a:prstGeom prst="rect">
            <a:avLst/>
          </a:prstGeom>
        </p:spPr>
      </p:pic>
      <p:pic>
        <p:nvPicPr>
          <p:cNvPr id="9" name="Picture 8" descr="A person wearing glasses and a black and white sweater&#10;&#10;Description automatically generated">
            <a:extLst>
              <a:ext uri="{FF2B5EF4-FFF2-40B4-BE49-F238E27FC236}">
                <a16:creationId xmlns:a16="http://schemas.microsoft.com/office/drawing/2014/main" id="{C4476DD7-261A-91EB-C82F-0DEDFC966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72" y="0"/>
            <a:ext cx="2855" cy="6858000"/>
          </a:xfrm>
          <a:prstGeom prst="rect">
            <a:avLst/>
          </a:prstGeom>
        </p:spPr>
      </p:pic>
      <p:pic>
        <p:nvPicPr>
          <p:cNvPr id="6" name="Picture 5" descr="A person with white hair and beard&#10;&#10;Description automatically generated">
            <a:extLst>
              <a:ext uri="{FF2B5EF4-FFF2-40B4-BE49-F238E27FC236}">
                <a16:creationId xmlns:a16="http://schemas.microsoft.com/office/drawing/2014/main" id="{9B393908-47A2-F218-AB46-4DCDBC9E8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0" y="341936"/>
            <a:ext cx="5896050" cy="5924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95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80A32C-A824-34A8-370B-69DBA70D6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82F89BC-245F-59CD-4D40-BCE358488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0D1A6A-95D0-B24E-FBDE-182A5A688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454" y="1448975"/>
            <a:ext cx="3585586" cy="35542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Jacqueline Brown Mitchell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‘78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8BA6A24-E16C-F7E5-026E-E3CA2895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34231F3-E8E7-2B1F-5EE7-FB1D0D7C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E2703E7-A404-935E-E8F2-3DB5B93A1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53776DD-EBA3-5AE6-FBA8-19E48A321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B515504-A3B9-DA48-9861-1D9A7B495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607E558-7899-1F50-842B-F5B33D6F0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6953B5D9-6580-E94D-D2A4-9344E1C4B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5" y="1121881"/>
            <a:ext cx="2851630" cy="3881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erson in a graduation cap&#10;&#10;Description automatically generated">
            <a:extLst>
              <a:ext uri="{FF2B5EF4-FFF2-40B4-BE49-F238E27FC236}">
                <a16:creationId xmlns:a16="http://schemas.microsoft.com/office/drawing/2014/main" id="{66E6B5AA-0230-E452-94C0-D3CF65282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92" y="902072"/>
            <a:ext cx="3242061" cy="4321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32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FAD8BB-1136-7E61-39B7-82D8758D7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6ED09E9-F307-B580-34EF-143FCE672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EBACD-05C4-35AE-E683-6143A2F8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106" y="1224951"/>
            <a:ext cx="3639655" cy="40856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highlight>
                  <a:srgbClr val="8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FACULTY WHO BUZZED AWAY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035291-CB53-24B2-907B-B9DC0C849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033AE19-581A-AFCB-EAC6-724581647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15602B-1F28-A759-0ECD-C5F2418793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3DF38F4-5801-5FAF-3DA8-ABBD3DAA28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93FD5F6-B3AD-9E15-7B7D-ADD92EC29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21F08D0-6228-42CF-652A-389DD873D8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0DD1E2C-105C-305A-D16D-B5D97E0F2A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E5AA4D-F182-5B5F-050E-9822FB562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1DED9DC-AB45-D25F-B778-940B6F514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8FC40AF-A5F2-A4C1-DF2D-82174CC98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ED9AC14-654B-BF85-AA27-CAB341503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AAA5ED2-2080-7E8B-0CB3-D691AD9AE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A532B42-8D95-0D14-7D6E-3142013092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175204E-0A6A-8E1B-C38C-7456CF3D1D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8C2EF5A5-BFA9-22FC-A0EA-7C780A530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604513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AEF846CD-82B8-BE2A-41A8-82053E341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223436" y="1604513"/>
            <a:ext cx="2823195" cy="2748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4587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D02AE-8EBC-A641-DFD2-6D9B31BD1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8AB0F4E-7461-0D63-D4A8-220625BF3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8FDCE-CC9A-4717-7BC5-0460A53D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343" y="1431593"/>
            <a:ext cx="3506264" cy="36813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James Nichols Belt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‘64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26968A-3696-92B9-5650-EBAC8004E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6BB2A54-1ADD-6F35-8DE3-57A12C583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4F38575-EA9D-C90F-7FF9-A81A65FD9B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83E3319-61F3-C0DD-F306-B89A13C29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A76BF65-C0AE-7F19-168A-12B235491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CC6BD62-EB21-5674-EC6A-202880D390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02227E6-259A-EF27-CFA9-79539DE7D3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C62FB-D434-7EE3-CCA5-5916F9D6C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09AD63-47BD-43B2-A7CD-5E27F2D87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52EFCFA-EBB6-4684-471D-ECBAA4D34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F6214F1-43BF-5498-156E-2FA1704368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C6C9DDE-A0EB-42E7-3441-9A28689C9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DEB186F-1D57-1D0C-A475-3A426EBAC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DA93E2B-4D2C-B111-656F-03466ACA13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CE45C8E5-BD03-DA7D-01D3-4D89FFD8C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604513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BC12A780-24B3-5982-162C-8356B24CA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316302" y="1702279"/>
            <a:ext cx="2657785" cy="25873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05 - The Way We Were _ Try to Remember">
            <a:hlinkClick r:id="" action="ppaction://media"/>
            <a:extLst>
              <a:ext uri="{FF2B5EF4-FFF2-40B4-BE49-F238E27FC236}">
                <a16:creationId xmlns:a16="http://schemas.microsoft.com/office/drawing/2014/main" id="{1853ED71-C55C-C5D9-A761-CF3D5B87CF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1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7661C-7D21-D76F-9F83-42A98F7C2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1D3645-110A-AEB5-2D2C-C9D27A05A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7AB29-3853-89FF-9848-AAB835A90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16262C-4571-C7D7-3669-562BAC890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D2F0224-B48A-0150-ED90-022487285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1823208-DB17-3E88-8588-BAF532BAA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4FF7A5-C741-2A5B-D08B-64AB6EF4F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35203B4-1677-66D6-47AE-3472294F0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429EDBB-3FD9-368C-8C08-099136B8D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F8C911-8DE9-580C-B451-37D05C9BB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55C2AC-82CA-C26F-4D0B-A582CD0A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453" y="1787586"/>
            <a:ext cx="5910311" cy="42239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James 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Wesley Frayer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‘68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F058C-4669-8BF2-848B-58A863625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1B7734-96DD-1D56-8C02-B084DA75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EC893D-361F-D543-8708-AD148CFCC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2AE2F1-DDE0-9791-5E57-502D0D85B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72A2D9-0DD3-B521-F633-FD983D58C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47455E9-C3AB-A0BA-3C9C-E4FDDA22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EEFFD2B-F245-FE1D-DAE5-532F52E7A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037864-EAFA-D981-B6F5-4013F8D2F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B2E4C9-AC1D-A65E-0184-F472C3137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65E4772-82C2-BCD6-BFBD-B2C866826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EA537E4-D250-CA58-9F56-726FCB0A8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57DC32D-0486-42C8-2E66-A89474C40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6332446-2528-1ED6-FC65-FC52BE32B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D3E996D-063D-1B77-7CAD-271A95B13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4D7E70-F89E-F0B5-7EFB-6AC2ED0F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0EEDF2-14EA-9500-D900-1627749A5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90B83B8-D62E-4C08-D53A-715081A88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84109-D94A-B730-B64D-D2060E329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FCF23B49-4134-5E0B-FEE3-9D4D9DF9E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83" y="423995"/>
            <a:ext cx="3962085" cy="6075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10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9F7CFB-289B-755C-F503-86BB20503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40851296-3F79-D30B-7F4F-0182E76E4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1C029-3739-0FC7-FEB6-4F033ADC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618" y="433754"/>
            <a:ext cx="3676763" cy="4299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Jared R. Simmons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2002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34AD181-147A-7ECF-031E-EFA51CE67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47579AB-AAB7-A078-6DB7-A410C14F0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0A89118-25EE-1E5F-D473-5EBCD3AEC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D2E08AC-41BA-A230-58BD-623B583E2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3D426D6-F6FB-553B-868A-333B7F027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6CD7DD6-0F3E-0A54-AA7B-7269D6580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 in a football jersey&#10;&#10;Description automatically generated">
            <a:extLst>
              <a:ext uri="{FF2B5EF4-FFF2-40B4-BE49-F238E27FC236}">
                <a16:creationId xmlns:a16="http://schemas.microsoft.com/office/drawing/2014/main" id="{3C72BFAA-5B0A-8F3F-B9B1-23C1596D5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" b="1"/>
          <a:stretch/>
        </p:blipFill>
        <p:spPr>
          <a:xfrm>
            <a:off x="122635" y="1227015"/>
            <a:ext cx="3176878" cy="41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erson in a tuxedo smiling&#10;&#10;Description automatically generated">
            <a:extLst>
              <a:ext uri="{FF2B5EF4-FFF2-40B4-BE49-F238E27FC236}">
                <a16:creationId xmlns:a16="http://schemas.microsoft.com/office/drawing/2014/main" id="{83B0E610-19F0-C892-1737-89FE89A54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86" y="1421688"/>
            <a:ext cx="3352293" cy="3407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14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29351-A67D-6811-76EA-0C102D22E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A0BB5B-685B-916D-9DD8-4F0D004AB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4C333B-137F-25DD-9845-3399CEF99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CDB7C1-98A1-4506-384C-AAD7AFFF2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A087CB-300D-ADA2-63CC-53126CF1A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5FCEE12-0ABF-75FA-4770-3B211D7AC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63647C6-0D66-0999-5659-A5AA2B9B0D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9A22604-98C7-3E77-4554-68E7EBE16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C877677-350B-711A-C1DC-4F61C48D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947048-B873-9E9A-9EA9-89395E9A8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9B34FD-32F0-B17B-6C49-667E2FB3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243" y="2075420"/>
            <a:ext cx="5910311" cy="42239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Jasmine 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Denise Snoddy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‘98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D8BFD4-7009-0BC7-3E9A-73601C29E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46BD76-4551-23DD-58A7-244456BC1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2E2A920-E960-1D45-B46E-B69A8A3FC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6CA50B-8A88-4EA5-EB45-BA906694D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596F19B-DA32-1A2A-6E61-8FB8F5DA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0EB5E73-7518-0305-0D6E-35825BC71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1282F43-BFC6-7D82-43BB-3740BA897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467516-FB77-0C19-C987-FFC3CD06C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D5714E4-186F-7314-C6FF-6787A1F2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1207685-8769-EBF4-87E8-472D64A6DE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9528AA7-1E2E-A9F4-71E0-74F2EF7AE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764E23D-C7FE-DED5-8AE4-F53298984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CF6C3D-C47E-7E0E-6F80-7617D518D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55165D4-B8BC-18BC-F431-92DEC8651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67A9AB1-9ADB-B224-E117-B98DDE8C9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28F2CB-B700-BA1C-3310-192304257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069CF65-06D4-B4D5-CCB5-B59E38119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75366-68E9-2601-1332-B5A950087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ith curly hair wearing a pearl necklace&#10;&#10;Description automatically generated">
            <a:extLst>
              <a:ext uri="{FF2B5EF4-FFF2-40B4-BE49-F238E27FC236}">
                <a16:creationId xmlns:a16="http://schemas.microsoft.com/office/drawing/2014/main" id="{A9E03A5D-9B71-8B80-CA5D-350C65840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/>
          <a:stretch/>
        </p:blipFill>
        <p:spPr>
          <a:xfrm>
            <a:off x="911059" y="500580"/>
            <a:ext cx="3984867" cy="5768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6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635D51-5E55-E81F-8B76-4559E9CB8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B4E833E1-7551-45AE-2AC0-57BB44B23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AD534-F1E1-B223-AEA3-95BFDB9F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723" y="1084918"/>
            <a:ext cx="3676763" cy="4299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Jean Fletcher Neal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‘63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C27B8AE-CB4D-70E9-DE64-8FA948D9F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8D18161-8B69-0F35-DA30-32BD94FAD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7CD63E1-C645-723F-B800-0C91A2920B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3699645-9DF0-96D5-055A-A6C407F89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4A06924-446F-BD90-D3E5-7B43B0F9F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FF3BA69-A07F-EBB2-7837-B390D9883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-up of a young person&#10;&#10;Description automatically generated">
            <a:extLst>
              <a:ext uri="{FF2B5EF4-FFF2-40B4-BE49-F238E27FC236}">
                <a16:creationId xmlns:a16="http://schemas.microsoft.com/office/drawing/2014/main" id="{6EC1B306-409E-A604-69D9-FC1197A13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7" b="4365"/>
          <a:stretch/>
        </p:blipFill>
        <p:spPr>
          <a:xfrm>
            <a:off x="339226" y="1149096"/>
            <a:ext cx="2708774" cy="436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ADBD2921-9172-4F68-5A46-99065E8B0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86" y="1406265"/>
            <a:ext cx="3286980" cy="3846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42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0131BA-AD40-A866-88E3-F819CDFC7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2B1A16C2-DC61-0FB9-E9E2-06596AE55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92286-8FAE-362C-784E-1FF5AA0C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463" y="600365"/>
            <a:ext cx="3676763" cy="4299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Jerry L. Edmonds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‘72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5684D0C-2BB1-F36D-7F10-7A9CA4016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A1C9462-F7D8-918F-3BE2-076BC69A3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D954997-9ECA-095D-20E7-F0FF5DF9B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89EF375-3970-18B4-563B-ADBE7FA7F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42FF76A-6286-E630-3525-2F095DC74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32BC90E-14AA-00FB-62B2-5EBF91507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 in a robe&#10;&#10;Description automatically generated">
            <a:extLst>
              <a:ext uri="{FF2B5EF4-FFF2-40B4-BE49-F238E27FC236}">
                <a16:creationId xmlns:a16="http://schemas.microsoft.com/office/drawing/2014/main" id="{FAD72418-DA44-0C22-D22B-690A2FC1C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2" y="1432951"/>
            <a:ext cx="3099650" cy="3834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AABEF04-3CE7-0C8A-9B73-A20527097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50" y="1305167"/>
            <a:ext cx="3150327" cy="3595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12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2CF5B9-A1E4-C55B-8104-704E6ADAE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53993C-8B5B-ECB0-99F7-FB21EB310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892089-02B9-04F9-1409-36D1B6B98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7282AC-CAA7-4CF3-A865-27233CE3C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CBA3AE-1758-9FE8-D3F2-9218BC4C0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EF8E1E9-12B2-0589-53D3-D6C171F01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0044A2F-4E25-AD61-39E7-FF42698D1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E25BF1-B9B3-4C19-28F7-0ECE3F4EF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0E5464F-89B4-6E89-7728-E89CF95B4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9FC817A-93A3-AC61-FA1A-51DAEDC0F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0B7BF8-23DF-DB85-8E51-5838AAFB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640" y="1685734"/>
            <a:ext cx="5910311" cy="42239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Jimmie Lee Imes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‘56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B3165E-8CCD-6976-1FE9-51C33261A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6059D4-C5F3-E7FA-0B7D-E83A77289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397F02B-FF0B-025E-8BF9-8B43DB53B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053BF31-A6AE-DE32-0218-92A39B40A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807A879-9269-6ED8-1B51-58D48712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6C47C2B-6738-9BAF-EF6E-34457D8BA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42C14A0-BE04-C845-2993-0CDA0CAD9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F080B9-13AC-E7A9-525D-C03662F00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32961D6-CD52-F947-C05E-AA7AC1E62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B6A9E66-0639-3F9E-FE11-867F6FF61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0DA23CB-4097-096A-7AC2-3A82C7073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0CCDBF4-0D57-485D-7D3B-379BD21F5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753476-0E34-9895-1ACF-A2B31C101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502CF5D-6E5A-36E3-A45E-52FF2A486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754432D-DC5D-2EF8-818C-E99B0EB3F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D4FB6A-41BC-2004-B3C3-757CB8AD4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EF7D12B-82DE-674B-A054-1E26F76E8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CDDE5-AC1D-4F59-C0EF-942C772D8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E382E87-7FB2-6F01-1928-0D63F8D40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24" y="283253"/>
            <a:ext cx="5022086" cy="6102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670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520E8-F9DC-F429-B743-BC977CF27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1C34BAA9-2A1C-FA99-4E6A-C3B07411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AB758-A4BC-C5F5-3094-785537D7F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463" y="600365"/>
            <a:ext cx="3676763" cy="4299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John Isiah Allen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‘68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1583739-EE9E-122A-D891-50ABB81ED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5B6FC4D-6AA0-7A8A-3B94-0018F55944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B225EF5-FEF1-0507-7D56-BAFB43593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396504F-D736-7982-641E-FFCF7CEBE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CFD89FF-9666-A418-5FB4-4CBE1A720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7CA655C-5334-190C-D3FA-EDAB4538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CD392D20-5894-5F0C-45BA-391889812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-213" r="2335" b="213"/>
          <a:stretch/>
        </p:blipFill>
        <p:spPr>
          <a:xfrm>
            <a:off x="218831" y="995721"/>
            <a:ext cx="3033161" cy="4357817"/>
          </a:xfrm>
          <a:prstGeom prst="rect">
            <a:avLst/>
          </a:prstGeom>
        </p:spPr>
      </p:pic>
      <p:pic>
        <p:nvPicPr>
          <p:cNvPr id="8" name="Picture 7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356B5903-7F28-2599-A078-07457E4F1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07" y="1103516"/>
            <a:ext cx="3075624" cy="4250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50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BAD34A-CDC3-3C32-2386-3F7EF6107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7870762A-326E-3BB9-61C8-74DF2A6F3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5DD9F-6183-630C-CA8C-773A97F4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619" y="1750386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Joseph Freeman Franklin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‘63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7358092-7E74-C2B8-0904-8B2167FE8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ED620BB-E6FA-D9D1-DF90-060D79250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2E82D35-5F19-696D-0DAA-ED48995E8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D3266FF-E53D-4BF8-FC94-2FE13BFBA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F68916C-17E3-6C58-5E48-6517B2F37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95F9296-F937-3D23-162E-14968204C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7E4D2CCA-EEEF-742B-BB61-875BB092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" y="1249929"/>
            <a:ext cx="3204148" cy="4117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79609-FC18-E3C5-A0FF-ACC86DE6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507" y="1632622"/>
            <a:ext cx="3467493" cy="3467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41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F00A3-00D3-C25E-FE96-9B98FEE92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D0399B7C-D45D-F912-32AC-62280128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D3E30-E7CD-860C-77F1-38732F6C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85" y="1048771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Jovette</a:t>
            </a: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Hall Soloman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‘71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A95A844-6119-AD66-90F5-D88D7B3B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30EF51E-EC5A-2283-FCC3-5FF6C2DA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90959CC-D22B-17DA-2E24-A3169CF23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1FE6320-CF34-AE3F-B918-D0978469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4BC041B-0548-5BED-F3BF-55CE5F32B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4EBAB03-EF87-32E8-DD70-188A20A6D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18A745-A504-113A-51BA-53F72A93AB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37" t="23498" r="59493" b="60222"/>
          <a:stretch/>
        </p:blipFill>
        <p:spPr>
          <a:xfrm>
            <a:off x="8918361" y="1173194"/>
            <a:ext cx="3179057" cy="432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close-up of a young person&#10;&#10;Description automatically generated">
            <a:extLst>
              <a:ext uri="{FF2B5EF4-FFF2-40B4-BE49-F238E27FC236}">
                <a16:creationId xmlns:a16="http://schemas.microsoft.com/office/drawing/2014/main" id="{630FAC84-EDA1-22C7-CC6A-C684221F8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4" y="1109272"/>
            <a:ext cx="3146593" cy="4279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0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527E2-3B62-0519-1E89-BF76373A3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C9044227-071D-4831-94D0-C92D4840B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B0719-5979-1A69-B566-433E78CD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1592052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John McGee – Faculty</a:t>
            </a:r>
            <a:br>
              <a:rPr lang="en-US" sz="48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4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EA896948-CDF2-F204-9418-E5551034E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9151"/>
          <a:stretch/>
        </p:blipFill>
        <p:spPr>
          <a:xfrm>
            <a:off x="35796" y="1480991"/>
            <a:ext cx="3382318" cy="2796493"/>
          </a:xfrm>
          <a:custGeom>
            <a:avLst/>
            <a:gdLst/>
            <a:ahLst/>
            <a:cxnLst/>
            <a:rect l="l" t="t" r="r" b="b"/>
            <a:pathLst>
              <a:path w="3986041" h="3295650">
                <a:moveTo>
                  <a:pt x="3878566" y="0"/>
                </a:moveTo>
                <a:lnTo>
                  <a:pt x="3986041" y="559707"/>
                </a:lnTo>
                <a:lnTo>
                  <a:pt x="3751724" y="3295650"/>
                </a:lnTo>
                <a:lnTo>
                  <a:pt x="0" y="3295650"/>
                </a:lnTo>
                <a:lnTo>
                  <a:pt x="0" y="1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27F758D-B23C-459E-AD21-6621782C7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8DD5D69-A882-48D7-ACFB-68E2DC6B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erson in a suit and tie&#10;&#10;Description automatically generated">
            <a:extLst>
              <a:ext uri="{FF2B5EF4-FFF2-40B4-BE49-F238E27FC236}">
                <a16:creationId xmlns:a16="http://schemas.microsoft.com/office/drawing/2014/main" id="{AF2C1A15-47A0-0C1B-B731-984D0549D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1" r="4770"/>
          <a:stretch/>
        </p:blipFill>
        <p:spPr>
          <a:xfrm>
            <a:off x="8240079" y="-1"/>
            <a:ext cx="3951921" cy="6858000"/>
          </a:xfrm>
          <a:custGeom>
            <a:avLst/>
            <a:gdLst/>
            <a:ahLst/>
            <a:cxnLst/>
            <a:rect l="l" t="t" r="r" b="b"/>
            <a:pathLst>
              <a:path w="3951921" h="6858000">
                <a:moveTo>
                  <a:pt x="224707" y="0"/>
                </a:moveTo>
                <a:lnTo>
                  <a:pt x="3951921" y="0"/>
                </a:lnTo>
                <a:lnTo>
                  <a:pt x="3951921" y="6858000"/>
                </a:lnTo>
                <a:lnTo>
                  <a:pt x="886146" y="6858000"/>
                </a:lnTo>
                <a:lnTo>
                  <a:pt x="558800" y="5721062"/>
                </a:lnTo>
                <a:lnTo>
                  <a:pt x="0" y="2712496"/>
                </a:lnTo>
                <a:close/>
              </a:path>
            </a:pathLst>
          </a:cu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7B65906-47BE-4CEA-9E50-301890FFE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9C1A977-5AC1-49DC-B315-CAB53CF6F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AEEAD2A-AA94-4108-8639-95E861AED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98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4"/>
    </mc:Choice>
    <mc:Fallback xmlns="">
      <p:transition spd="slow" advTm="14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8C4AFB-8DE2-60FB-BB66-0F2F89B2D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2BC8A8CF-06F8-A878-6FF8-3CE6382C1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92AA2-9656-A24F-F5EC-F8F8C12F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85" y="1048771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Karen Sumter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‘83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11D63F9-0B6C-80C8-EDE7-B443B8081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19E5CD-2378-2359-9E88-91972566D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365958D-0532-2913-BC38-5F414976A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038082F-01F8-1704-7A80-D0660773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6F28F61-7BCF-6D3D-8DE1-B307ACFF6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E902FB6-BC5F-E5F9-9859-9A9890FDE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with dark hair wearing a dress&#10;&#10;Description automatically generated">
            <a:extLst>
              <a:ext uri="{FF2B5EF4-FFF2-40B4-BE49-F238E27FC236}">
                <a16:creationId xmlns:a16="http://schemas.microsoft.com/office/drawing/2014/main" id="{9BB0A532-EAAE-34B7-622A-7D8E45781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1" y="1307788"/>
            <a:ext cx="3257550" cy="382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148C8C5-8705-F560-650F-D175155D9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65" y="1212487"/>
            <a:ext cx="3135084" cy="4172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64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C745C6-054B-AB18-EBD3-E228B1D2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368EB21E-0612-9FDE-4FD6-28BC903F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ACF86-DED5-3685-D289-E7D720C3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7" y="1490981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Kenon Johnson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2000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7FBC4AF-9E4F-D522-631B-EBE9E4ED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78CF532-28CD-1A12-91FB-C123DF99A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619C795-247A-EC9A-96DE-9736BEC1A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050318D-74AE-BA64-D4CE-024A000F7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604EAD5-44FC-EA55-D12B-443928F7E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A4A3CD-F70A-9B60-A91E-01A29E33D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young person in a graduation gown&#10;&#10;Description automatically generated">
            <a:extLst>
              <a:ext uri="{FF2B5EF4-FFF2-40B4-BE49-F238E27FC236}">
                <a16:creationId xmlns:a16="http://schemas.microsoft.com/office/drawing/2014/main" id="{E778508D-21E5-FB62-A903-CEB6579E8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" y="1438514"/>
            <a:ext cx="3290007" cy="4272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person with a beard&#10;&#10;Description automatically generated">
            <a:extLst>
              <a:ext uri="{FF2B5EF4-FFF2-40B4-BE49-F238E27FC236}">
                <a16:creationId xmlns:a16="http://schemas.microsoft.com/office/drawing/2014/main" id="{539DF800-3F54-D25E-34E2-55DBCEFD5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5" t="795" r="5114" b="15477"/>
          <a:stretch/>
        </p:blipFill>
        <p:spPr>
          <a:xfrm>
            <a:off x="8967798" y="1356610"/>
            <a:ext cx="3095644" cy="3859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56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9AAF38-EFCD-EA51-0058-0611533F3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0E087C47-FBA2-211F-6F69-B8569EF1A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A8C14-4F3C-D1DB-4820-CFFB32A0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7" y="1490981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Laverne Freeland Massie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‘66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CEAA4ED-C22C-7A7D-6176-F4DC79B3D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FCFD27-058F-79D3-9500-8CB246079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72E8022-B87C-3618-5B0A-C54CDE336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7228384-98FE-ECA5-30A8-E3B8C8D36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CC755CE-4F4A-0BC3-0A0B-BEE7FE563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0F9F2AA-5565-D966-94D7-879DB3317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EB5F945-FB60-C911-6218-BF398BBD4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" y="1694564"/>
            <a:ext cx="3104028" cy="3556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Medium shot of a person&#10;&#10;Description automatically generated">
            <a:extLst>
              <a:ext uri="{FF2B5EF4-FFF2-40B4-BE49-F238E27FC236}">
                <a16:creationId xmlns:a16="http://schemas.microsoft.com/office/drawing/2014/main" id="{071250E1-50F6-229D-941B-E2FF46C94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280" y="1694564"/>
            <a:ext cx="3303720" cy="3681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6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062AB-C022-7D5B-8AF8-5BD6FB280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036D55-EBE0-B66D-CBC9-4397A77C7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7D6719-83F0-3494-870D-1C0BCC99A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273F71-3074-DFD4-BF66-0C7A53087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B1C65C-D3E5-1584-47F4-9F42E2AE5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2C72A71-3E7B-77D5-602A-6993F2665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F90B05-742A-BF9C-2FCD-8073BE40A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B34488-FF0E-E7CF-A97C-B3DBC40AE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FA2B3A9-24D9-C6D7-1F01-E96F03282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CC7289-8B72-FDB1-1882-7B62D7640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5E30D6-DD20-A7F4-2FDF-7F521EA8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640" y="1685734"/>
            <a:ext cx="5910311" cy="42239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Larry Blackwell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‘70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39504A-7782-E805-A77C-81CE806B9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FBE3DC-4596-FAAF-6056-CE290695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13B9F12-5E48-958C-730C-F231FEA0A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B6A8337-0DC1-BDB6-E138-BE3FB339E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019EBD1-E96C-43C5-A380-26B09AF28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EF6869F-24E7-34E1-807E-8CEE23F25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2C0C3B2-8AC2-9DE8-A49A-469938797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B2C52A-375C-868B-EFC2-6E1089AA0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54FB00-C8E2-B02B-B6F6-287C9DD6F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673BE15-6F52-07D5-3397-1AD98A59D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666D316-FD53-187D-E299-486B7A97A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1F04242-A5F9-9628-2B54-87D9AAB6C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B5F5CE-A210-283A-2730-6E52405C3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F6F8B5A-2B3A-0149-2733-E20C205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61944AA-17C6-4901-F7D3-7F7C853A4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3FB9D3-C602-9C69-92B1-C350A09F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E2861FF-7602-4962-43BD-E999A1DFA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7710B-8F6F-0809-7072-55633C634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wearing glasses and a bow tie&#10;&#10;Description automatically generated">
            <a:extLst>
              <a:ext uri="{FF2B5EF4-FFF2-40B4-BE49-F238E27FC236}">
                <a16:creationId xmlns:a16="http://schemas.microsoft.com/office/drawing/2014/main" id="{31D6683B-6A75-B81E-8D7C-6E6E82E8A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6" y="386095"/>
            <a:ext cx="4655466" cy="6140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18 - The Way We Were _ Memories">
            <a:hlinkClick r:id="" action="ppaction://media"/>
            <a:extLst>
              <a:ext uri="{FF2B5EF4-FFF2-40B4-BE49-F238E27FC236}">
                <a16:creationId xmlns:a16="http://schemas.microsoft.com/office/drawing/2014/main" id="{45D405D3-1362-9E7F-CAB4-41DF06CC2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2036A7-922C-D4B5-137A-B0FBAB3F0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5D3F6C59-D69A-4BE4-C058-84A76AA7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62E94-2642-FAFE-4C9B-0D44733AA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7" y="1379095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Lawrence E. Bennett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‘87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8D7C470-755D-CA79-8C96-BCBA3BE76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9AD744A-D2A9-B1FC-28C6-77E6B4FC8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1FA5195-7643-2A1F-B04F-3E394FFEF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65133C6-F332-E965-DA73-47F7D0B77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05F5622-64C7-8BAC-6580-44AEA5B58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A75A03E-8927-28C8-33B9-BE97477CF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young person in a tuxedo&#10;&#10;Description automatically generated">
            <a:extLst>
              <a:ext uri="{FF2B5EF4-FFF2-40B4-BE49-F238E27FC236}">
                <a16:creationId xmlns:a16="http://schemas.microsoft.com/office/drawing/2014/main" id="{BEA692E7-CFA1-1190-2864-B194DBE7D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"/>
          <a:stretch/>
        </p:blipFill>
        <p:spPr>
          <a:xfrm>
            <a:off x="48210" y="1379095"/>
            <a:ext cx="3196171" cy="385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0D4C01-2A91-FB4A-E653-A827E4F14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563" y="1247019"/>
            <a:ext cx="2900597" cy="4363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93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C4B1D-4965-7F74-4EE7-AD9DA4782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6407EF3D-B9D0-902B-D1E6-207F028D0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A669D-436C-5D32-0009-0C59777F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619" y="1538422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Lynda Bradley Gravatt</a:t>
            </a:r>
            <a:b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‘66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03A22FD-D72D-875F-53E1-30A68F767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DE3F457-E549-B6D2-156C-43C7C944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E9E9BE7-FA2A-D8F6-A256-209482957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A5E68B7-AF87-92D6-C44C-3164072CF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36F256A-61DC-BD97-5E9A-78FF56327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78AB06B-A8FC-9DEC-E9F7-446AFA9D7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431E0B-AD5A-B72E-8679-32DB201CE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5" y="1205191"/>
            <a:ext cx="3195249" cy="3591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6F71F-235A-4342-1934-4F5A851B4F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09" t="5329" r="13715" b="187"/>
          <a:stretch/>
        </p:blipFill>
        <p:spPr>
          <a:xfrm>
            <a:off x="8754159" y="1300578"/>
            <a:ext cx="3208090" cy="3797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739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C59264-3160-C323-320C-06619844B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A50D58-F9E5-17EA-ADF4-13829FF3F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86658-BFFB-B105-5018-C4F706D8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868" y="1315921"/>
            <a:ext cx="3506264" cy="34415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Marleen Tilghman Class of ‘60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536870-6F8F-D5BC-8D00-F8C411CFC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ACFFB3-9B13-384D-38E0-33BF0E625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398FA42-4CE5-335E-7739-134159480B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2BE5BF7-8810-1F21-8B66-878C4A8883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81372D-5C80-2BE0-3EC8-2BF350488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23A30F1-D6F4-0BED-D86A-284B85E8C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27009B-FA31-B2DC-9D43-CC7174BE75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B4416B-0FB3-6AB3-6C21-4E8E6903F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78D189-0663-7F3C-0943-51C5AF81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786070C-CCD5-763D-1664-2C35AEC19E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734865C-66BD-E145-09D9-17D009FCD1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E1DD8C-5210-AC85-F21B-58CB0437C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45B83A5-AA25-0770-5CC4-32E99B6A8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2FF93C5-F73E-FDC8-04FF-39C740EBEA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264BA650-D922-BFC3-02CF-DF4B08D4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855" y="1819258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BEF256FA-2BAF-A578-C02E-229F524C7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223436" y="1604513"/>
            <a:ext cx="2823195" cy="2748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85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1684B5-985A-6A93-30A7-01D57BAD1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0A60C0FC-418C-84FF-B0BF-92DBA38A3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33EAE-30ED-2F72-8C08-960556CB0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7" y="1379095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Mary Ellen Wilkinson Ross 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‘60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C5A2C20-9C75-251C-6E82-571E9D059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C9C4FF9-69D9-35EC-B867-BB8ED0A5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99B3E1-6408-2AAE-74CA-BCFA3DCE7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B6CD09A-B431-F4B8-86FE-6E1F0E8CB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499203A-B568-8022-F51D-2D6376545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8C8EAF7-F52C-C901-3AFF-F7C406944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2219C3-458C-5AB5-AC18-91DD815A5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5" y="1662112"/>
            <a:ext cx="3295650" cy="3533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B66259-EC5A-4F0D-FBCF-B61FAA3A5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616" y="1497790"/>
            <a:ext cx="3105463" cy="3862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51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B6FFD2-BD19-2523-D262-3A66CB34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2C6ABCDD-3278-F1F8-2D59-88C0D2BE3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617A6-9447-BFF8-DA97-8EDE077F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646" y="1281658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Michael T. Sharp 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‘67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4212A21-4B76-0D5F-85DC-096BBE65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4E56E82-2197-BB70-479C-7418A7FC8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B4E7261-2E0C-613C-2291-963E5B78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C32004D-208B-FA8F-762F-F4C4211D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0D36371-931C-9478-FD99-1DC274265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59D61CA-9F27-E8DC-A760-6ADE42E7A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93E77B-0346-EDEE-B8A7-4FCB624C7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1" r="26626" b="15469"/>
          <a:stretch/>
        </p:blipFill>
        <p:spPr>
          <a:xfrm>
            <a:off x="9173980" y="936885"/>
            <a:ext cx="2848130" cy="453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ECEF8-C325-1C28-4382-2102A1F12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75" y="1086788"/>
            <a:ext cx="3105518" cy="4474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73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5824D-C24D-B0F5-116C-8CB3DFD07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E64471B2-235B-925D-2F3E-32B895103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413EA-951D-C100-FBED-ED52414C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619" y="1576300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Mildred Wheeler-Gore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‘64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24E31E2-F088-6439-CD9E-1A932F82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83C2C1F-3552-C63B-FE08-786C088E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650AFE6-7779-470E-07ED-5CDE9F64D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2E9A301-3443-194C-5B0B-8069E98BD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E951B3-B6C8-CA1D-5543-4D10BFCA8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89B816-3DDE-8BAD-670E-AB71BCBB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44DB7F2-FBC6-98CC-B9ED-AE6878F5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90" b="26642"/>
          <a:stretch/>
        </p:blipFill>
        <p:spPr>
          <a:xfrm>
            <a:off x="8755168" y="1281658"/>
            <a:ext cx="3436832" cy="370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ED7B29-292A-9836-FF88-60DF49670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9" y="1353298"/>
            <a:ext cx="3246476" cy="3848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34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AAD0C-F1B7-7085-B624-FF7BD1082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2AF1A-5F6A-26F3-2C60-104DEED6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200" y="2154681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Joseph E. Pratt, Sr. – Faculty</a:t>
            </a:r>
            <a:br>
              <a:rPr lang="en-US" sz="5200" dirty="0">
                <a:solidFill>
                  <a:schemeClr val="bg1"/>
                </a:solidFill>
              </a:rPr>
            </a:br>
            <a:endParaRPr lang="en-US" sz="52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F9A631E3-B0D1-8F22-BFB5-CF9122800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5" y="1533636"/>
            <a:ext cx="2827881" cy="3534851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46A9A6-9382-5E1D-7AD7-332BF4A24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08660" y="1886928"/>
            <a:ext cx="3329141" cy="3467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29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4"/>
    </mc:Choice>
    <mc:Fallback xmlns="">
      <p:transition spd="slow" advTm="14854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A820BD-7851-1EC6-D357-CE1BD7A88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8572E876-157E-85CA-446F-1DD3BFEC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F3699-628D-427C-2D0D-8A99BBA4A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573" y="1720557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Ninotchka Davis Porter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‘59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8103B39-1E68-460B-624A-BE0377F33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4675788-35D1-BB23-E0F9-35ABD6A88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C1EC04F-6778-2A10-7E22-E7D85FB7D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9ED99A1-CE16-6AD3-AB26-47EB5090A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F2E24B3-0965-4C34-2CDE-1359E54D1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F409895-05A8-356A-2FBA-A9A6F3143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25BD0E-E202-0DC8-D323-0C5C48FAA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905"/>
            <a:ext cx="3255103" cy="372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E68DB0-E0AE-77A1-6994-2665665E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0030" y="1184448"/>
            <a:ext cx="3155770" cy="5081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82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8DD706-34BB-1531-62CD-736019649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504DD0E5-E9AC-6567-2D4C-7F8023666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E8178-BBB8-FC25-5D7C-AE77A08AA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646" y="1281658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Olivia Carter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‘67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AC8D941-0B76-A721-CF90-69DDED265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A1360E9-D635-9E82-587E-D30415B7B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A4AC789-C42D-B84D-AB9F-CC1A7EAB7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9302B55-C0E5-2C23-851B-98BDADF6C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4418ABF-0362-DD0D-9923-F9B093042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9C75F2A-9AB7-5622-1CE6-87C8949E7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8D41F92-F5C2-1A7B-09F6-CD1EBF266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01777"/>
            <a:ext cx="3254790" cy="4399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615D4-C9B7-9BA6-E738-08BBE186B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834" y="1603948"/>
            <a:ext cx="3451484" cy="3451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593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433FB3-FE7C-0DD4-FF32-8B36DBAE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3409DB-D50A-CC09-6366-BF142FA3B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6D11-4B33-9F1A-91E6-6BF226E1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145" y="1604513"/>
            <a:ext cx="3506264" cy="34415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Philip Adams “Skippy”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‘63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0B7658-17DA-C9B9-E17B-522B1F1DE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5DCEF3-6E6D-A934-4FD7-EB12ECB36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4F8E7B7-1FA3-5212-41C0-CAB9BC3A33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E3B04AA-04C5-1748-F699-DB7AE24249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9ED77B4-48BE-7F6F-A404-C7A93E7E1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17026AD-24DE-499A-120F-D140D9A05B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FCD4AC2-BCE7-F0FE-D3B3-A7FF2B980D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194F25-DD6D-A96E-2018-17AE01080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1AE245-D194-F21A-82B8-6D324ADF0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BD6B7E7-4623-DEFE-BCEC-5E93422D3C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1DBF2E1-5F61-65E7-3DE7-430DD02D6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2F61E92-C391-E2F7-AB1D-32CA82B97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AFD012F-968B-DAC8-6223-8FFC732E5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F0C479E-0B81-5244-D0B2-4BC8D2F72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D1E5F3E8-670A-8DEC-0BEE-54148728D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35" y="1819259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169DA50D-FF02-385D-89CF-B45EF94FA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223436" y="1604513"/>
            <a:ext cx="2823195" cy="2748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336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89F320-4899-A8F8-1ADD-91C89946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072408-0C34-CD89-5888-39D9C7040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733F26-4682-9B35-AA00-E605777B1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403040-7AE4-C01C-1B53-AE05A41FD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7674387-3514-F8EC-FCDE-D3964B7C9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D3FA93-F628-BCAB-647E-42C22E2DF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5322E20-E5B2-ADFE-4C6F-A7A90714C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F828D38-53E1-A120-5CA5-EDE0D75FB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98A3F0-FC28-3A35-813A-638510D02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527CA52-2A22-E0D6-09EC-A91C73B9E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22E211-9FB3-F59C-1031-837961F04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640" y="1685734"/>
            <a:ext cx="5910311" cy="4223925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Raymond Dodd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‘65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11D0E5-5B9D-1D1B-EE86-1ED57B94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4548F1-B749-7FE3-05FC-09715973F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9D8719E-0E02-2793-5535-556F9BE2D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96B97A9-F2F4-1512-C206-C4815C964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E9265B-05FB-4CF9-F528-7FFBB2FEA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3EA318-61C2-1926-1D05-2394F740C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CD6CADC-85CB-6C76-9071-1337EFE9F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7D161C-0F18-3EF5-D31E-E730D9832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B62078D-03DB-282D-0D45-6FFC0582E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2CA7BA-FFC5-3D71-5C95-05AE1DD63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EAEFECB-E030-E06D-05B8-DA82A9040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0665AD2-D31F-8ED2-A915-F24BCFE7E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78537C2-8CAD-58F0-8EC3-D1BD87C32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633589D-F4CC-F9EB-10C5-088EEBA53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D14976F-3514-43B4-F44D-4A396B8B4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0D7FA92-4543-8889-DC27-02594DB6D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4EAF79D-88B7-5D77-6616-544601095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3616D-421F-746F-CC7D-F6DD95F3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87994-9151-FE0C-E652-1299CCCE4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24" y="219436"/>
            <a:ext cx="5486400" cy="6276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43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A34765-A259-B47A-B578-F28594524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75BC16-EFBC-72B4-C122-247885BB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6A549A-D627-F8F8-3B4E-CA64CA12A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E34C49-9072-057E-55D9-749EE6D8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07D1DE-73D9-0257-D1B3-818A74122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1E072B-17B1-7FA6-517B-0D60DD046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255F7B-7F56-B31C-FDCB-F7A433BE4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CB09B0-3058-F27F-B1D9-55C91E2D5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76D17B3-A3C6-26B6-2A23-8806B304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5029B3D-BD18-21FB-E2A7-7A4797CBF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4C400F-7DCA-BCE7-6F42-D474DDD04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972" y="1993627"/>
            <a:ext cx="5867721" cy="4165304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Robert Robinson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‘69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7C517A-9588-157F-2099-70057A4E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57B0CD-6478-DFDC-D524-8D917D82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94842B5-9BD9-3A59-959B-11BCFC32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DB65EFC-FFDE-745C-A5A7-B9FB79285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E5B0ABB-751B-226B-8B71-127398E14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10C17C1-6A80-E654-E65A-992B4A001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EEC5FB9-96F3-3D6B-C408-C22154D14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E72ED5-5C50-06B6-665D-9E6ABD30A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651FC8F-4C0A-EEC1-9FD9-614F76E3A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EF1B88A-48EB-7843-98E0-B1F73716E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24FC85D-8C0F-8D52-996D-E99EA3B42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A30EC5A-E1C1-A96E-678D-623DE17CE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CA4E98-AD32-3F6D-8257-8D26ED9EE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7C492A-CA5A-ABAD-E3D8-31DDB0AB1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941248-5C69-C513-B7BD-0950A984C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C2E7AEC-783C-3DAA-9C66-9117ACA00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FED10F-7C38-112B-D992-3E82584F4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D1270-2366-B932-EED4-74D737A65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451E4-3584-96FA-B0FF-E43A78E31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91" y="288859"/>
            <a:ext cx="4894289" cy="6280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21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70309F-70BF-C196-0C57-2A48A9763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3AF6212-5DB7-9193-9805-8EE3232E4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B23AD-E03D-758E-48C9-BE3EC213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668" y="1552754"/>
            <a:ext cx="3506264" cy="34415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Robert Wood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45D47C-79A1-2FC9-D464-4B0E436AA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CD7EF9-F3E5-BB49-8112-02C9AEE3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4FDD58F-9B05-D9DE-A343-D513A85F4E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AC3C960-0E45-51AF-0788-BAE08C5B31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DDB8E66-B9E7-3EF7-7CFB-6EFB35429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4FA68C4-477D-4013-F0EA-E9DA879455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9CA222A-56C9-4DCD-6D30-15743E7C80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CBDE2B-3320-D29D-4A84-201DFC180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9BFF01-7FFF-BFEF-2BB7-1D13C57A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6CEFD97-491B-C331-7101-23106C93FA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729B58B-B69C-4F01-5CA0-00254B8C96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A15666-E714-1066-743C-A12EB93FF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9A25DBF-E2A5-B412-3846-E18482DC03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A7A046-E86B-652F-15CE-06E6DF841E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1E0A9FFF-39E6-01F0-D026-0C21A5A8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604513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1D2A1539-29AA-9633-C835-E3058F056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223436" y="1604513"/>
            <a:ext cx="2823195" cy="2748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243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80557-18A8-BEFA-CBAC-8779D6E97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E11C6D-A250-D611-B6FE-1FE45BA87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21DADC-5C31-9E89-96EE-24FB1EF0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DA11A0-FC11-3B0C-23EF-EAF0CF2D6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E87C1D-3FE7-9FCC-A0F9-064606651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29AE9E7-19F6-D047-F7E0-542839867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F8BE88D-33BB-45D6-742C-3E126A701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3DFF40-84A2-5FB5-40B6-3ABD975FF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C3E7A8B-BC7B-547E-A1CA-123F08583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5308522-15CD-85B9-A951-5E8ECDE59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5D2C96-73D0-18DF-5FCD-CB594282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848" y="1711137"/>
            <a:ext cx="5867721" cy="4165304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Ronny Clark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‘62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21B858-7F16-64B0-F21D-3E9AD0742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DF1082-F22B-2AF5-5DC1-C798FC89B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6D8182B-7073-64F6-A657-DAD069E16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827D781-30A0-A185-C888-8DC36151C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BB01C74-4F4E-04F4-9D5A-2CC431B54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C0144BA-66DC-6ACB-B773-632265D9B7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ACA79EE-0B3A-3223-B843-54EA2A1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7E8454-B021-BD0D-C0B6-256CE0E85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D4E5B64-4195-F415-0803-42298FCC2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6BBD81-01C9-45AD-7AFB-71F595908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1B78862-95A3-C252-60A3-B88F412E0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877DD0A-FE3C-EF95-786B-7BF0946A7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01B440-F6E3-74BD-03F9-87A35E0DB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BD5D3E1-A8CF-7738-5E62-B238B3A5A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6CC115F-6EBE-E45A-1CED-38022B3A1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62A646B-49B9-1678-00FC-6349B4E37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7491CD9-06EE-2EF4-0DD6-D716FE3BE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0F60F-9AAB-8B71-C3CC-0CE1189E6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D74BB-AFCA-50E5-6AC6-656EB0EC5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01" y="256573"/>
            <a:ext cx="6024503" cy="6344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43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E34B3B-FB97-CD54-09AE-91B16D43E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C43593DC-DE41-C184-3A31-A66ED7407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BF94F-E904-2F6B-89C8-550AD1BC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646" y="1006777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Russell Frye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‘74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7D02C01-99FE-E859-32F4-D0F85B9E0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7D81EE9-B3E6-3CAC-8B9D-E42A4B688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3FF9575-3714-CE22-4184-5A8302BFD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FD96D7D-48B2-B262-F650-D9D6A9A82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DDE0177-CBBE-81C2-FAE2-E45EA7F06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D40150D-EC96-5ACB-C7AE-636A8496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76B488-1E7E-A3B8-2858-413C48A8F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" y="882617"/>
            <a:ext cx="3213068" cy="4172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14139E-CDFD-48EA-44F0-6004E1B19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033" y="1389417"/>
            <a:ext cx="3280760" cy="3834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09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1798D4-5D1E-EF63-53AD-CA8331962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74E2-C012-FD79-455C-9E11429B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7C1BBF-DE43-6E53-7782-8D051F805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73EC4-BE32-B643-A761-F72BB311A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7505BB-BC1B-1B8D-C5E2-969AE3296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0952D95-4050-47BE-66F7-2C39FA73E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6386A8-558E-BFD7-322F-C15EC9FDB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132688-0DD5-C1A4-BB4C-1A561914C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DCFB64E-80F5-4693-1FAF-ABF04B77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22A8C20-BFC9-636C-4DF9-41E4943EE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0A5112-1931-C761-9E9B-799638DB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972" y="1993627"/>
            <a:ext cx="5867721" cy="4165304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Samuel Marshall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‘60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A58529-A71B-57EB-10CB-A6909B80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4170AA-E138-7F2C-45DA-255C4675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099027D-F7DA-E6DF-FEED-45F6B163B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2A3A31B-27D9-1C36-53D3-1E6CEEE04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453AC7C-56B0-F980-7CD5-739DC1C08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9099A1E-6327-F421-C53A-460C1B5B0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85F88E0-17B8-51ED-30E7-D5B3CF1FC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9CB5B3-19E3-DA35-4210-721E86737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CACB390-5C11-93F8-3DC7-74D6C6300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F9F52C-98D2-E3A0-8DA3-C5237199C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146CDA9-FA87-ECBC-A184-EA5C3C407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3C94AA6-C576-B5DA-B6CF-D2758752E7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8A0880B-BCBD-2575-E361-8C51627D7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D52AC4-6769-2F72-7AB1-FE630E24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F34DD0E-57EE-55D8-5135-6D5B8FC5D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213985F-7AA1-7FCD-BB4B-F8640B1A4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0836A5D-C3C9-A1E0-B759-758F01DA2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8386F-C4C9-5FC3-68DB-E9F78DB21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9FE74-7C5D-4563-C53F-D2F9264C1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97" y="72928"/>
            <a:ext cx="4991826" cy="6551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15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CBD96-6320-DDF4-9113-FD525B572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1AE115-E011-D373-28C4-59BEE23AA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2CF601-C2B7-6CEB-23DB-1ED44C9D2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37BDB1-06BA-AF80-FE52-6D542F988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FB0921-4167-132E-580F-6FF8A4ED5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7881610-F8F3-41D6-115D-35FB69A2B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7BA9407-BF09-A56A-9E61-ACA1B1E25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5A2D9C0-3667-C975-E0F4-21D8C7F3B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1EAD3DA-13FC-47DF-8FDF-8238F46B6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2631D2-FB21-76D7-DD9C-043A25C58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5B3166-F489-B1CB-4EC0-06F85DF9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972" y="1993627"/>
            <a:ext cx="5867721" cy="4165304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Sandra Countee Bowman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‘60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BCD8A9-E85B-9671-3BB0-95040E10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C8C1D8-CE82-9D2F-31D0-2B409C455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6887F3-21FF-9449-13F4-581E28F31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F23DBF0-D74C-53CD-9212-8A8E5E5C4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8548A2-A28C-2F3F-3EA6-4A62243A8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B77BA30-5396-DC51-6C1C-8FE4E6E2F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1894D2E-C587-A386-607A-045A89112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CF32B2-2917-CE12-D520-1153F415D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00C4A3F-A9CC-1D7D-AA89-A44A3532D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A7630F-38A1-4BA8-E036-1AC2B2C56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1F5DAB-52B4-E993-041A-6AD72E218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E1A4688-6E69-6EB5-0708-89F8A1617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B4EBCDB-8431-F141-076D-597900CA4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FE587F8-6AFB-460A-AC9C-B711058A8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9B337EC-1B88-690D-DBCF-30EAFE631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E861F8B-453E-0BF0-ABED-E9B774D85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F99C54D-85E4-6E22-A4A4-AB096AFA16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334B4-B60A-A598-FDE2-CF7A5D9B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F5C71-8FF6-45DD-6F66-B1E2B10E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65" y="317578"/>
            <a:ext cx="4938715" cy="6137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74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21FCCD-CC06-78B9-29BE-C1BA26A39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B4285-BE0B-8473-8611-3326DBCF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200" y="1750024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Vincent Shipp - Faculty</a:t>
            </a: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4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Content Placeholder 10" descr="A person in a white sweater&#10;&#10;Description automatically generated">
            <a:extLst>
              <a:ext uri="{FF2B5EF4-FFF2-40B4-BE49-F238E27FC236}">
                <a16:creationId xmlns:a16="http://schemas.microsoft.com/office/drawing/2014/main" id="{8A67B424-BECF-745C-6031-0F7299A0B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" y="1313724"/>
            <a:ext cx="2979737" cy="373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3" name="Picture 12" descr="A person in a suit and tie&#10;&#10;Description automatically generated">
            <a:extLst>
              <a:ext uri="{FF2B5EF4-FFF2-40B4-BE49-F238E27FC236}">
                <a16:creationId xmlns:a16="http://schemas.microsoft.com/office/drawing/2014/main" id="{5CF8486B-3A7E-8BF0-9B41-EA105FA0E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4" r="3351" b="26604"/>
          <a:stretch/>
        </p:blipFill>
        <p:spPr>
          <a:xfrm>
            <a:off x="8787713" y="1666060"/>
            <a:ext cx="3385329" cy="3145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88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4"/>
    </mc:Choice>
    <mc:Fallback xmlns="">
      <p:transition spd="slow" advTm="14854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B27B65-4572-1B7C-2EC1-B1C86075C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D19E2730-962F-AB0F-7EF0-A1BD8902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1AF6C-75CB-4743-8B3B-EA8F44AC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646" y="1006777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Sandra Cox Brown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‘66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27D2EC9-4D6B-E1FD-0814-0D35FCB95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4FDD542-FC39-6D61-951B-05023E468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7BD0EC3-0F59-FA06-8CE7-A6F416CAD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4D1DE7E-DF42-5A2E-2A20-9D8DE06B4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9533759-7FCE-A66D-EADE-9555BC43E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8983753-9788-91E7-16C2-992E87B3D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8742D7E-C2E4-8C2C-31BE-45DC413C1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8" y="1239769"/>
            <a:ext cx="3201062" cy="3736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7DE5F-ADC3-0BEF-1045-BC0F654F1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100" y="1028693"/>
            <a:ext cx="3215900" cy="41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4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80EB1-8DF0-7B2F-F953-1F828BA5A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A24BE2E-93FA-2226-6FF7-01C7D0593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B7085-87D4-05C5-5AE0-EC0337B2C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C958DC-432C-FF08-7400-458003744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38B2C8-41A6-1D15-5DD0-1F98CFD67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5136CB-ABED-76C4-1A20-00409619C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E2CFC1C-803B-D069-1F03-1FE71749D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481EA7-513B-825F-97ED-AE7718C4E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F0427A2-C326-0665-B3D2-83D66935C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750677-58AF-BB7D-2433-96A62C6A6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CE6730-01E9-321F-85A2-3031660B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972" y="1993627"/>
            <a:ext cx="5867721" cy="4165304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Sarah Pauline Gamble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‘57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E9C8CF-CF28-8C01-6983-D2D1268A6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DD6944-D48C-120B-7C9D-CCE3D0E1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442C0C-8D29-A23E-626D-B321FAA0F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E4EFD4A-E8EA-62A9-1A2A-A0E3BE35F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67C0E15-0A14-AC3B-8759-5DD5D8B2C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783E3C6-2691-597B-0A8A-81087E244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3818FB5-C0BA-FECD-0E63-C18851B80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D2B383-2834-F56F-FF80-EBE5F2F8C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4AFF3F-A06D-C260-7555-3514B87F9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5A42F66-11DC-4705-5516-EEEF50FD7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E6328A7-EBE5-03F7-3AF7-8825FE114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960C44D-43F5-C827-A334-0220D96E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17AAC2-391B-8068-F96B-4BCA2095E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3C8A0A-8971-D59A-68B3-E50A1EDF5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56250A6-773B-BC6E-2FED-1B4641782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475D55-15AD-3264-6133-363898FE2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A2666BF-DF64-2F1D-DC15-5C992D3DD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687A7-FF25-6916-DCB6-CBDA9B6FA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2730D-7768-83E5-404B-2231D7829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363" y="95190"/>
            <a:ext cx="4487076" cy="6667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66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B894B-AB22-66F6-4114-5C7E7EAE2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456D059-CF74-1F47-37FE-6D13C8617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61BE61-714B-3234-E481-F09487C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7B016D-B23C-40DD-A691-0492D8F22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813A88-15F2-A88D-6D7D-3554EBCBA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A351209-6482-09F1-6E83-7DB7D52F7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ACFA3E0-992C-EEBF-8CA2-5C5691D2A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DE0C262-A6C2-4F6F-8EE0-6C550161D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C838E0F-2213-796A-5799-0C854112D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14C944C-8A36-6996-57CF-42632DECB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81997D-E5C1-175D-DDA3-82DE77D2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458" y="1760604"/>
            <a:ext cx="5867721" cy="4165304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Sharon White Ellis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‘69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4F0CDB-8947-97E4-9438-BBD0605DA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E53862-B4AD-935A-876B-8F2DA98EC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FD0F68C-1E66-50EF-330A-D26DF4E31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8A291A-2D83-A5AD-DB07-3B8E64D76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F25E7F7-156D-8F54-3A13-B3E71C024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6A9382D-613D-69C1-3059-B1B6527B1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F87FD40-8089-7C89-87CF-285B27F49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32E358-203F-77C2-0685-13D4AA8F2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042FE5C-F2C5-42A5-9030-3C9F1E777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CB338E9-29A6-1884-316A-746C6EDD5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AF404F8-8386-996B-FD6F-039E1CC37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BFEB801-6D71-FF74-8709-6472CF376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661AF89-269C-C5E0-67E6-F6BCEA1C9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26F70B3-7223-C73E-1AA7-63D8C85A8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8BA802A-A136-C7C8-6BCA-3CDAFF436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6D1946A-6A30-5C4E-5763-FCBD71663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DC4E5F4-1433-5661-85DE-1CC59C1CD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61BCD-9522-1862-D90C-EE5CBCC7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B563E-AC44-5628-19AE-ED60A4DB2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95" y="378897"/>
            <a:ext cx="4484551" cy="5952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37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C49ABD-A3A9-6DA2-5E5A-7CAC9B64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5EDEC4F9-AF78-522A-0425-26D64F938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2F588-A355-7F73-192A-DB1BB905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619" y="1747995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Shirley Morgan Howard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‘78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3BA99BA-A1E3-326C-13A3-3B820EFA0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9992F9A-A537-266E-5DD7-AE6FBED4CB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E77D42E-3ED8-231A-E95B-5ACB64C18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2F953C9-C3F3-C1FC-805A-72EFDBCC7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65DFF7B-181F-82B2-D4DA-B9B7D0ABB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8E40426-0858-7BA2-0307-6F9400757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55A979-9523-3A12-5F5A-7AA292FF4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7" y="1006777"/>
            <a:ext cx="3225703" cy="447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C84C99-5AEB-51AD-6B74-58CA98E4D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894" y="1568759"/>
            <a:ext cx="3537106" cy="360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42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C3B667-9E70-C8C8-03F9-D5A4B2EA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E83BA1-4EBF-BF5F-DE9D-D7F2FE307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FFD64-EB08-AF0D-5BED-1E3A64E47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28ACB1-B0E7-B7B7-8F3F-1A6512164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F52606C-D760-0399-D455-5514E5C6E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A30F49-FF63-0E98-1910-F5C54EBDE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554BBE-9BEA-DB70-9FF1-D14ED8B28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EB3D8A9-311A-72C4-458C-F324F6F5A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91A3804-BC72-E4FE-AAB9-6EE96F164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6CA5A4-4F7D-8A1F-1CAA-1D4D22FE5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09489D-8D26-BBD8-F953-BE63F8E78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458" y="1760604"/>
            <a:ext cx="5867721" cy="4165304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Stanley Maurice Allen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‘60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BC383C-4C30-1673-587A-73AF8F743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C4CA80-4FF8-6FEC-6131-BEE791056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E6FF074-6C10-6C9B-F48C-67273A9E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2739F87-CDF5-7794-CA11-19E1491C3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B6AC154-94B5-98A0-0BC9-B8F542C16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3AE130-DA8A-47A5-4ACC-09E6B7C04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BD13D68-6440-A1B7-4FAE-220788EA7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558200-2501-95A4-D709-E0A89ECEE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5C67A31-3E9B-B868-FAF5-D97C71C51E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B852344-72F5-EC6E-397A-BD9812DED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DB4471B-D315-89E7-7F09-7FFD245A0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B85B7F3-8C93-0D70-2B73-42406033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3FF03B-07F8-CC11-3C45-083876967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FA2FF98-3936-EDA2-FF4F-744258CD5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5D06740-740F-6B9C-70AE-8C7C23CC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6C222E-6788-996D-2659-38E467115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74EE91-796F-5308-7AFD-7D8AA9373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E9170-048A-1629-EAF1-916BDA470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A52E4-A2A3-4897-BCC5-CF48670CD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55" y="98305"/>
            <a:ext cx="5037969" cy="6470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05 - The Way We Were _ Try to Remember">
            <a:hlinkClick r:id="" action="ppaction://media"/>
            <a:extLst>
              <a:ext uri="{FF2B5EF4-FFF2-40B4-BE49-F238E27FC236}">
                <a16:creationId xmlns:a16="http://schemas.microsoft.com/office/drawing/2014/main" id="{39F4A457-F1B2-0EB3-D5D0-94E56217F1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512"/>
                  <p14:fade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599" y="3276599"/>
            <a:ext cx="461413" cy="4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83C80-E1D4-B646-2A3D-5D1642069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8D3249F7-63FF-BF18-17FE-D24D932A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ED75E-1480-44E6-76FF-67FEDC236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646" y="1006777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Terrie Green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2002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6B52EE2-3B6D-8155-35D4-0B6C4CF0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AAD743-E1AE-088A-65AB-D7BA4277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D75B18C-AC7A-0973-A9AF-E5FEE1530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C411AC2-CFB0-30C7-B727-6FAF3DE53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8EAC68C-1C62-BE6C-3D78-158515681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B2F2D77-882E-4F25-839A-D0D865271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15AA31-F443-B58A-BD7B-CCF48B16C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6" y="1264251"/>
            <a:ext cx="3114675" cy="41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93BEA3-D6D8-596E-3A3A-764B7CF0C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978" y="1264251"/>
            <a:ext cx="3192356" cy="4334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56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56662D-BA8C-B1AF-4536-AF2A65C03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EFE6A2-3A8B-5FC6-7C92-171C7462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23D630-3E0B-82F5-BA93-DB1AC12FD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94ACEC-0234-C01A-3A83-941C586DD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448B0DE-16C6-DA3E-068F-86603D0F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36ACEF2-2728-DB93-8FEC-8F1A65354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36A28F6-340E-72B4-FF8D-E373269DE1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220C3AD-92D9-9472-D0EE-6F47209F3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D4FD5FF-BFB1-E2EF-37DE-A19031985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ED48DA-7999-A73F-4A39-5EA77F0D1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7C71A5-78B4-9E66-1A51-286AB241E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825" y="1870236"/>
            <a:ext cx="5867721" cy="4165304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Timothy Dale Harvey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‘83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F6716A-1D88-FB44-4066-6663F0480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A7D987-1276-7789-B640-E362ED64D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56A129D-51C8-D1EE-4ACB-C0149B7A2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326318-D2E4-0C1B-1076-383E33897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BF7E9A4-981C-4B69-0A45-F4F2556ED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E87C472-E196-1A44-6146-420ED4EF0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9B7C82E-F8FB-06AF-8658-635D8B25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777B18-256C-2A11-EB17-D557E26E1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5FAD969-778B-9F58-CAD8-B6C2BF2FE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A69AE9E-885A-C279-A343-3288E4845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C9D768-6CD2-E2CF-CF23-8C427CE26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A06EF54-38D4-D7FB-E04F-0D0E81281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5B30EAC-7B23-CB70-B183-7C3FF221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F5648BA-7A9C-2262-DCD5-3F52A6A54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6EBD13C-BA9C-4C73-770C-E105411CB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7B6B641-FDE2-6BDF-051D-AD6910870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862CDD-ECA3-7040-CA56-AEC714C19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22899-6E96-84EE-E37B-F011645D5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232B4-BC79-F2F5-5F63-57E8244A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62" y="119769"/>
            <a:ext cx="4167799" cy="6396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8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9577B-CF71-9EF6-7925-1A65F8F6E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2252BCA5-BA7E-95C8-8FBC-C4B06FE2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344C0-A2E4-6B57-739D-97AA5A28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646" y="1006777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Treny</a:t>
            </a: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Mae Franklin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‘68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F3E014E-AE0F-306F-8B75-5C599E7DE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A416C6A-F32A-B986-0DCF-66B2E8F6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B158420-1DFF-108E-CE98-529443276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12C1007-5489-DAC2-CA93-7A8A1F50B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48649F7-4278-BDAC-8AA4-6B1DA62E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387F60F-6D4F-18F8-94E9-1F38DE74E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7A8AB-45A7-0B94-176B-4C7BE8EF5C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05"/>
          <a:stretch/>
        </p:blipFill>
        <p:spPr>
          <a:xfrm>
            <a:off x="0" y="672293"/>
            <a:ext cx="3290966" cy="4911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53F10-5F0D-5FA9-70A0-03927D0A05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1" t="10791" b="15468"/>
          <a:stretch/>
        </p:blipFill>
        <p:spPr>
          <a:xfrm>
            <a:off x="8801270" y="1416571"/>
            <a:ext cx="3390730" cy="3560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5816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55A53A-6F39-2495-5651-5C42CDA40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9223779-5D48-DDD6-12B9-8E4CB531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C19C67-94FC-83B0-86C8-9A37B440E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AE8F64-DBB8-5E11-135D-BEE96F583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E5B7E16-BB3C-8837-D6EC-2B04A3E19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AC79FB-5F4C-E632-07F2-0FBBB5754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BB1A11F-9F27-803B-6809-B867513BE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6DFD1A-154C-79F1-622D-1D3E8AC6A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8338D2D-9D20-A3E2-1B20-4DF94E05A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D1EC270-6EC8-985E-A261-6A7EEEA18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08F25F-DAF8-A290-7FFE-60CB60AF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458" y="1760604"/>
            <a:ext cx="5867721" cy="4165304"/>
          </a:xfrm>
          <a:noFill/>
        </p:spPr>
        <p:txBody>
          <a:bodyPr anchor="b"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Vernon Robinson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‘63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44AA30-7F40-0074-FB52-041CA9AE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07FFCE-6F4A-9D55-B38F-3E35FA0D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4CD3C61-DCD1-8872-E1CA-0330E3291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F26550F-E537-9E22-C3F1-6B389FBF8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F545188-A3FE-BC10-9763-8EF5B95B1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2059AA-E1E1-7BD6-3705-A6EDABE89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6EF22FD-283C-7828-EAF9-644498150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0902BB0-F53F-D7B8-F218-649B711CB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9F3861E-4F21-523C-FADA-62C06FE67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04AA09B-0D04-353C-27B7-6E0AE4E4F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C6C6423-DFEC-D24D-CA39-597CCA645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3D25489-CA3F-CA91-8BA3-F9B0EB8A6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7C5CC13-0050-3860-F56D-3FE310BF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F9EC15-E5BB-587A-5DC1-6AD4A8904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AAD512-EACB-8088-E613-80D564E93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2D8C863-E9EE-61C6-FEBA-26CE6BBF4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CCCC168-20B9-D1C3-332E-B258BDB92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86349-6CD3-CF34-8B1A-8E3E6F99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E632B-00B0-0AD4-4DBD-C55CC4EBA4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4" b="1596"/>
          <a:stretch/>
        </p:blipFill>
        <p:spPr>
          <a:xfrm>
            <a:off x="1272237" y="179882"/>
            <a:ext cx="4811929" cy="6401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17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4C15D2-1A10-946F-D514-1B8B53032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876ECBC-9B87-1F46-B2D5-6854C2FAC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F0FF1-CF84-B938-0CE6-7CCD2A59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426" y="1287545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Watson Harris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‘70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4D246A2-6D6D-5D33-D43A-612D3908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86F47A7-AE3C-897D-7742-98CD58D48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195CCA8-D8D0-B2D5-795C-E84F418D1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F476A56-67B6-61FD-0150-F2544F00E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98034A2-654F-BB0B-C3F2-6FDFF699A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945F5A6-B8BF-86A4-928B-C6FD5BB9C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9EFA742-708E-4411-DA65-2E9DF8BA7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6" y="1170055"/>
            <a:ext cx="3142520" cy="3699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D00B5-A96B-E7D8-3A61-3FC89E49D9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3" t="2095" r="33335" b="39285"/>
          <a:stretch/>
        </p:blipFill>
        <p:spPr>
          <a:xfrm>
            <a:off x="8994842" y="1559055"/>
            <a:ext cx="3124192" cy="354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309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16BA4-194F-BD89-18D8-73D44EF44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122578-3B0F-7F4B-4C40-21CBC73FC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5F030-0EF9-632D-CB8A-0BB8E07D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106" y="1224951"/>
            <a:ext cx="3639655" cy="40856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highlight>
                  <a:srgbClr val="8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HORNETS WHO BUZZED AWAY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6C77EF-6332-F480-2F22-30DDDBCE7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FA7A69B-1C5B-0A66-2D87-F881D4F8D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119498F-FB7B-AFA4-0BD4-7A685FF5D4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F073803-9FDE-0C3B-9479-6251C35946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639436-9CEE-5288-7920-9EF6FB88F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57601A-DB2B-FC7D-D80C-2F541DFD2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6F64288-BA9A-0083-97B8-57DB02003E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894F6F-836E-6CA0-012C-11E4B9ACF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108F273-5101-396D-F61F-4AF7FE9B0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3734980-B3A5-B969-C610-4B6B170D47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2D596DF-9F2F-07D0-6CD4-9269668365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875C73-4052-7C33-E50C-9D9D57F0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3309C41-9A48-E3CC-1B63-91A81CB031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11432DB-1E10-0962-AE60-2FA0E35C63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FC1CF59A-EE68-EA49-B915-E27CDE22B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604513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1C1DE12E-FAAA-D8E1-BA51-D80EC980F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223436" y="1604513"/>
            <a:ext cx="2823195" cy="2748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098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B62100-61C2-C2B6-1DF7-C9E58BE47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2508B686-BB90-12E5-F5DC-FE9190773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7C3E8-4E40-BE53-66AF-67CE5AEA4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571" y="1747123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William Isaac Edwards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‘66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839FD10-3401-3FF1-99F3-EB11FA6B7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89A0D13-9C54-0A49-D35A-49FF19866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CB29E50-C735-1DE5-D944-94F1F0590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7601ADF-87F5-03D5-B7E3-D23DDA963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467E580-8D33-D457-C003-3E6B72B66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9C1B775-9417-EF75-5A9B-9F9428C3A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8C27654-B93A-1604-F223-4EE1FE527B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61" b="3354"/>
          <a:stretch/>
        </p:blipFill>
        <p:spPr>
          <a:xfrm>
            <a:off x="79481" y="1272694"/>
            <a:ext cx="3180880" cy="3719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156DAF-2EAE-5ABB-1C4F-92DCC7BCD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810" y="1154243"/>
            <a:ext cx="2964098" cy="4302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53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8673EA-F6FA-E31B-2660-E2182E8EE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5E92D23B-5B2E-F480-8C65-5D6F97C0D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864F3-4AAA-E1BB-E10A-C0D470C3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426" y="1416571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William Powell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‘65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4E73A20-2402-7C4E-6067-11D1D01C8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8C6F472-1153-CB73-B050-93E6974BA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E01065D-E013-F626-0EFF-D964100B4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FC24761-A2CF-6715-EA81-7BB9156BC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4C95AA6-557D-EBED-2DC1-2EDF9BB38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2CF82DB-C02B-62BA-71EA-B9F2C85B0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DD3B289-8E8D-291D-6092-488DBC40C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98" y="1290551"/>
            <a:ext cx="3071168" cy="3578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C1A04-55A3-2C33-4034-7DF99E585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323" y="889089"/>
            <a:ext cx="3166280" cy="4537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05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9095C0-0211-8FCE-44D5-90352D6B6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64F7B9A8-14F8-58DF-6739-C13187C1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08F68-5939-1B83-DB79-895B1CC0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426" y="1416571"/>
            <a:ext cx="3676763" cy="3116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Yvonne Robertson</a:t>
            </a:r>
            <a:br>
              <a:rPr lang="en-US" sz="5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‘83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A67D0E6-DBCD-B8F6-3B20-4AB65895B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89825CD-2EEF-4601-F02A-1780E0C2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8C08C60-53E4-560F-10C0-3E76E1A7B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2391478-061D-1816-EF51-91FCA9231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93420B4-C9C4-C958-9002-8BB6BB544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590FD94-F583-5E33-864B-54E6DA43C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687029-814B-5A28-9E05-6E1E0C933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2" y="1416571"/>
            <a:ext cx="3145763" cy="3750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660F1D-B65E-17FF-7AB4-246DEF71A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108" y="1686393"/>
            <a:ext cx="3219960" cy="3290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32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EED21-578E-2E69-2DB7-262232DD5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AD905B-46D9-6C58-532F-073B2ACCC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2B33EC-B766-0661-7DB7-E08A49EA0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6FC3C1-7A1D-6AB2-6410-1F63A8434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953986F-9BE3-5458-1627-3DEA88BA6A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0E9701-F558-5BB7-5513-D26152E53F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A133F4-39E7-56E0-D7A5-622F7EF79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EF00BD0-D719-E927-C41D-56DC227532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D5BF80D-F41E-C8B1-66A1-9B5EB50C0F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200613-256D-F7CE-644E-B30E84ED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3" y="-914400"/>
            <a:ext cx="10433155" cy="60785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9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 other HORNETS who “buzzed away” this year are included in this memorial service even though their names were not submitted.</a:t>
            </a:r>
            <a:b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9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49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20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0"/>
    </mc:Choice>
    <mc:Fallback xmlns="">
      <p:transition spd="slow" advTm="1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E7946-DB84-6C0F-2D01-C07E90872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B1FB9C7-776A-7E06-F6BA-183A62F8E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D52F6-C9CF-F214-9740-1839072D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868" y="1305464"/>
            <a:ext cx="3506264" cy="34415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HORNETS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FOREVER</a:t>
            </a:r>
            <a:b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5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DD3061-7DF8-A15B-E6F8-388C5CE8B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30F72C0-7E58-3740-82C1-03033C261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6A67CE9-AF68-EE45-A462-25BA6A2239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10DC382-0CA4-1072-27C4-BBC323A5DB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C22D76-6194-461E-63E9-427B37D62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1DC8A3C-F535-B824-5ABF-66EC4FC2E7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14CE674-8BCC-5FD4-002D-02A4F25028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E4CC02-4DED-28FB-90FB-87CBEB34E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B9EBC5B-E11D-0DB2-D16D-EB0856A7B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D895640-3012-788D-F12D-A67E47211E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732AD3C-6412-150B-A44F-FE8D0900D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87F829-AEF9-EC0B-9649-1FD4F899E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5F073E5-6C83-26E4-DCD2-D3E680CB1C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5434C33-8897-BA4F-6287-32874E15E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cartoon of a bee&#10;&#10;Description automatically generated">
            <a:extLst>
              <a:ext uri="{FF2B5EF4-FFF2-40B4-BE49-F238E27FC236}">
                <a16:creationId xmlns:a16="http://schemas.microsoft.com/office/drawing/2014/main" id="{F375AF7E-A9D4-B0A6-3BB0-3BDEF2716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604513"/>
            <a:ext cx="3080692" cy="272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 descr="A bee with wings and wings&#10;&#10;Description automatically generated">
            <a:extLst>
              <a:ext uri="{FF2B5EF4-FFF2-40B4-BE49-F238E27FC236}">
                <a16:creationId xmlns:a16="http://schemas.microsoft.com/office/drawing/2014/main" id="{1B553A42-00F1-14CD-B770-5FDEAE10C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>
          <a:xfrm>
            <a:off x="223436" y="1604513"/>
            <a:ext cx="2823195" cy="2748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67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62BCD-B243-9EDF-8F76-4E5934F54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5B8D6D-576D-E552-43E5-FEA561223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345"/>
            <a:ext cx="9767455" cy="33320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700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THANKS FOR  </a:t>
            </a:r>
            <a:br>
              <a:rPr lang="en-US" sz="6700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700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MEMORIES</a:t>
            </a:r>
            <a:br>
              <a:rPr lang="en-US" sz="6700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67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3567982"/>
      </p:ext>
    </p:extLst>
  </p:cSld>
  <p:clrMapOvr>
    <a:masterClrMapping/>
  </p:clrMapOvr>
  <p:transition spd="slow" advTm="160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6F773-C7FE-C56A-913D-487EA045B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1F5C30-F817-E693-FC02-04E083B0C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14820A-562E-653A-294B-ED2AFF4DB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5D3D3C-008E-D431-289A-966D7C684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3235219-4AD7-609A-5ABB-DB2A73CDD1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BFD4782-2522-500C-5EBF-CE840748E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ADAF5CF-24F5-E8D9-BB07-EE0E9BDA6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63AD5FA-833A-B01F-6465-4D2DDD807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B728CC8-D1AD-8BB6-526F-0C164DA7E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330EAB-61ED-FDF0-0971-0717F3D39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2486A3-8AC7-37F0-F566-D038D9E3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46" y="630935"/>
            <a:ext cx="5867716" cy="3050025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Annet Susan </a:t>
            </a:r>
            <a:r>
              <a:rPr lang="en-US" sz="4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Chawu</a:t>
            </a:r>
            <a:b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of ‘83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16444-781B-F7BF-6CBD-0A2902C52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EDAE97-A45B-17AA-5387-87AB9DCA5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081FBC2-D0E5-1850-5CF3-83AE21DAB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57306B-B362-3554-C2FB-6EEAFC1D3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0492C3C-58CD-534C-EB97-30CB14CEA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F968DD4-80E0-8A1B-13CC-22FD91A37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AA97FE0-2EFC-3737-6F4C-247E02303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D0F22A-BFE1-EAA0-DB75-DAA6C06FD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DB83476-6137-5085-A113-C2BE34EF5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751A1CE-1156-E375-FE29-FE4660389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D718FE0-D219-B743-D7BF-1E3EC113E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D80249A-2650-106B-650B-701490B712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3547B98-3B72-19EA-A733-8B5C4BBEE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42905BE-94F2-3990-E490-6712D50D4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8F06C11-994B-F3D0-3A1E-959E67C47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F88C040-E320-5E33-5DEB-5A45A6D60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C63CEC6-E931-B69E-451E-F206F9AF1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F874B-50F8-02BD-ABC2-D557DAC3A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 descr="Medium shot of a person&#10;&#10;Description automatically generated">
            <a:extLst>
              <a:ext uri="{FF2B5EF4-FFF2-40B4-BE49-F238E27FC236}">
                <a16:creationId xmlns:a16="http://schemas.microsoft.com/office/drawing/2014/main" id="{764FF037-6E87-5A88-6863-03C9A175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" b="1986"/>
          <a:stretch/>
        </p:blipFill>
        <p:spPr>
          <a:xfrm>
            <a:off x="1105613" y="530868"/>
            <a:ext cx="4404989" cy="5603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9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959"/>
    </mc:Choice>
    <mc:Fallback xmlns="">
      <p:transition spd="slow" advClick="0" advTm="1695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19136</TotalTime>
  <Words>1027</Words>
  <Application>Microsoft Office PowerPoint</Application>
  <PresentationFormat>Widescreen</PresentationFormat>
  <Paragraphs>89</Paragraphs>
  <Slides>85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Aharoni</vt:lpstr>
      <vt:lpstr>Aptos</vt:lpstr>
      <vt:lpstr>Aptos Display</vt:lpstr>
      <vt:lpstr>Arial</vt:lpstr>
      <vt:lpstr>Office Theme</vt:lpstr>
      <vt:lpstr>  </vt:lpstr>
      <vt:lpstr>HONORINGOUR FALLEN HORNETS  </vt:lpstr>
      <vt:lpstr>  Dedicated to our 1st Principal G. JAMES GHOLSON   &amp;  Our 1st Memorial Service Program Creator ALLEN GRIMES  </vt:lpstr>
      <vt:lpstr>FACULTY WHO BUZZED AWAY </vt:lpstr>
      <vt:lpstr>John McGee – Faculty </vt:lpstr>
      <vt:lpstr>Joseph E. Pratt, Sr. – Faculty </vt:lpstr>
      <vt:lpstr>Vincent Shipp - Faculty </vt:lpstr>
      <vt:lpstr>HORNETS WHO BUZZED AWAY </vt:lpstr>
      <vt:lpstr>Annet Susan Chawu Class of ‘83</vt:lpstr>
      <vt:lpstr>Antonio L. Abney Class of ‘63</vt:lpstr>
      <vt:lpstr>Anthony Raymond Robbins, Jr. Class of ‘97</vt:lpstr>
      <vt:lpstr>Arthur Maurice Green Class of ‘71</vt:lpstr>
      <vt:lpstr>Barbara Calhoun Gales  Class of ‘64</vt:lpstr>
      <vt:lpstr>Basil S. Chittams Class of ‘60</vt:lpstr>
      <vt:lpstr>Brenda Regina Willams Robinson </vt:lpstr>
      <vt:lpstr>    Carl Wellman Class of ‘66 </vt:lpstr>
      <vt:lpstr>Catherine Latney Class of ‘65 </vt:lpstr>
      <vt:lpstr>    Charles Edward Markham, Jr.  Class of ’67 </vt:lpstr>
      <vt:lpstr> Clarence Ellsworth Franklin, Jr.   Class of ‘75 </vt:lpstr>
      <vt:lpstr> Clarence H. Wells, Jr.   Class of ‘70 </vt:lpstr>
      <vt:lpstr>Cleo Thomas Class of ‘75 </vt:lpstr>
      <vt:lpstr>  Clyde Edward Boykins Class of ‘60 </vt:lpstr>
      <vt:lpstr>  Desiree Rustin DeLoach  Class of ‘73 </vt:lpstr>
      <vt:lpstr>  Diane Wilson-Bragg Class of ‘57 </vt:lpstr>
      <vt:lpstr>    Dionne Tibbs Class of ‘88 </vt:lpstr>
      <vt:lpstr>    Donald Eric Gallion Class of ‘97 </vt:lpstr>
      <vt:lpstr>Donald Lee Stewart Class of ‘65 </vt:lpstr>
      <vt:lpstr>       </vt:lpstr>
      <vt:lpstr>      Earl McPherson, Jr. Class of ‘81 </vt:lpstr>
      <vt:lpstr>   Edward N. Franklin “Hoppy” Class of ‘58</vt:lpstr>
      <vt:lpstr>   Ella Lorraine Boykins Martin Class of ‘65</vt:lpstr>
      <vt:lpstr>      Eric Mason Class of ‘91 </vt:lpstr>
      <vt:lpstr>   Francine Harper Class of ‘66 </vt:lpstr>
      <vt:lpstr>      Francis Robinson Class of ‘65 </vt:lpstr>
      <vt:lpstr>   Gale Victoria  America Harrison Class of ‘66 </vt:lpstr>
      <vt:lpstr>      George E. Cook  Class of ‘62 </vt:lpstr>
      <vt:lpstr>   Helen Veronica Cole Class of ‘56 </vt:lpstr>
      <vt:lpstr>   Herbert Leroy Johnson  </vt:lpstr>
      <vt:lpstr>      Jacqueline Brown Mitchell Class of ‘78 </vt:lpstr>
      <vt:lpstr>James Nichols Belt Class of ‘64 </vt:lpstr>
      <vt:lpstr>    James  Wesley Frayer Class of ‘68   </vt:lpstr>
      <vt:lpstr>      Jared R. Simmons Class of 2002 </vt:lpstr>
      <vt:lpstr>    Jasmine  Denise Snoddy Class of ‘98   </vt:lpstr>
      <vt:lpstr>      Jean Fletcher Neal Class of ‘63 </vt:lpstr>
      <vt:lpstr>      Jerry L. Edmonds Class of ‘72 </vt:lpstr>
      <vt:lpstr>    Jimmie Lee Imes Class of ‘56   </vt:lpstr>
      <vt:lpstr>      John Isiah Allen Class of ‘68 </vt:lpstr>
      <vt:lpstr>      Joseph Freeman Franklin Class of ‘63</vt:lpstr>
      <vt:lpstr>      Jovette Hall Soloman Class of ‘71</vt:lpstr>
      <vt:lpstr>      Karen Sumter Class of ‘83</vt:lpstr>
      <vt:lpstr>      Kenon Johnson Class of 2000</vt:lpstr>
      <vt:lpstr>      Laverne Freeland Massie Class of ‘66</vt:lpstr>
      <vt:lpstr>    Larry Blackwell Class of ‘70   </vt:lpstr>
      <vt:lpstr>      Lawrence E. Bennett Class of ‘87</vt:lpstr>
      <vt:lpstr>      Lynda Bradley Gravatt Class of ‘66</vt:lpstr>
      <vt:lpstr>Marleen Tilghman Class of ‘60 </vt:lpstr>
      <vt:lpstr>      Mary Ellen Wilkinson Ross  Class of ‘60</vt:lpstr>
      <vt:lpstr>      Michael T. Sharp  Class of ‘67</vt:lpstr>
      <vt:lpstr>      Mildred Wheeler-Gore Class of ‘64</vt:lpstr>
      <vt:lpstr>      Ninotchka Davis Porter Class of ‘59</vt:lpstr>
      <vt:lpstr>      Olivia Carter Class of ‘67</vt:lpstr>
      <vt:lpstr>Philip Adams “Skippy” Class of ‘63 </vt:lpstr>
      <vt:lpstr>    Raymond Dodd Class of ‘65   </vt:lpstr>
      <vt:lpstr>    Robert Robinson Class of ‘69   </vt:lpstr>
      <vt:lpstr> Robert Wood  </vt:lpstr>
      <vt:lpstr>    Ronny Clark Class of ‘62   </vt:lpstr>
      <vt:lpstr>    Russell Frye Class of ‘74</vt:lpstr>
      <vt:lpstr>    Samuel Marshall Class of ‘60   </vt:lpstr>
      <vt:lpstr>    Sandra Countee Bowman Class of ‘60   </vt:lpstr>
      <vt:lpstr>    Sandra Cox Brown Class of ‘66</vt:lpstr>
      <vt:lpstr>    Sarah Pauline Gamble Class of ‘57   </vt:lpstr>
      <vt:lpstr>    Sharon White Ellis Class of ‘69   </vt:lpstr>
      <vt:lpstr>    Shirley Morgan Howard Class of ‘78</vt:lpstr>
      <vt:lpstr>    Stanley Maurice Allen Class of ‘60   </vt:lpstr>
      <vt:lpstr>    Terrie Green Class of 2002</vt:lpstr>
      <vt:lpstr>    Timothy Dale Harvey Class of ‘83   </vt:lpstr>
      <vt:lpstr>    Treny Mae Franklin Class of ‘68</vt:lpstr>
      <vt:lpstr>    Vernon Robinson Class of ‘63   </vt:lpstr>
      <vt:lpstr>    Watson Harris Class of ‘70</vt:lpstr>
      <vt:lpstr>    William Isaac Edwards Class of ‘66</vt:lpstr>
      <vt:lpstr>    William Powell Class of ‘65</vt:lpstr>
      <vt:lpstr>    Yvonne Robertson Class of ‘83</vt:lpstr>
      <vt:lpstr>  All other HORNETS who “buzzed away” this year are included in this memorial service even though their names were not submitted.  </vt:lpstr>
      <vt:lpstr>HORNETS FOREVER </vt:lpstr>
      <vt:lpstr>THANKS FOR   THE MEMORIES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Faye Howell</dc:creator>
  <cp:lastModifiedBy>John Edmunds</cp:lastModifiedBy>
  <cp:revision>4</cp:revision>
  <dcterms:created xsi:type="dcterms:W3CDTF">2024-11-23T16:42:18Z</dcterms:created>
  <dcterms:modified xsi:type="dcterms:W3CDTF">2025-01-29T10:58:34Z</dcterms:modified>
</cp:coreProperties>
</file>